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404" r:id="rId3"/>
    <p:sldId id="391" r:id="rId4"/>
    <p:sldId id="373" r:id="rId5"/>
    <p:sldId id="401" r:id="rId6"/>
    <p:sldId id="386" r:id="rId7"/>
    <p:sldId id="390" r:id="rId8"/>
    <p:sldId id="367" r:id="rId9"/>
    <p:sldId id="374" r:id="rId10"/>
    <p:sldId id="393" r:id="rId11"/>
    <p:sldId id="394" r:id="rId12"/>
    <p:sldId id="402" r:id="rId13"/>
    <p:sldId id="396" r:id="rId14"/>
    <p:sldId id="395" r:id="rId15"/>
    <p:sldId id="400" r:id="rId16"/>
    <p:sldId id="397" r:id="rId17"/>
    <p:sldId id="377" r:id="rId18"/>
    <p:sldId id="403" r:id="rId19"/>
    <p:sldId id="359" r:id="rId20"/>
  </p:sldIdLst>
  <p:sldSz cx="9906000" cy="6858000" type="A4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3898" autoAdjust="0"/>
    <p:restoredTop sz="94629" autoAdjust="0"/>
  </p:normalViewPr>
  <p:slideViewPr>
    <p:cSldViewPr>
      <p:cViewPr>
        <p:scale>
          <a:sx n="75" d="100"/>
          <a:sy n="75" d="100"/>
        </p:scale>
        <p:origin x="-274" y="-9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4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03DF9-CD7A-448C-8FF5-35F66353ACE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FFCC92-C024-4FB7-B5C1-9938C3C5932B}">
      <dgm:prSet phldrT="[Text]"/>
      <dgm:spPr/>
      <dgm:t>
        <a:bodyPr/>
        <a:lstStyle/>
        <a:p>
          <a:r>
            <a:rPr lang="en-US" dirty="0" smtClean="0"/>
            <a:t>Advocacy </a:t>
          </a:r>
          <a:endParaRPr lang="en-US" dirty="0"/>
        </a:p>
      </dgm:t>
    </dgm:pt>
    <dgm:pt modelId="{FB34FF8F-A975-4DA2-8959-0CD9F1C420AD}" type="parTrans" cxnId="{EBBF6A39-EEE1-455D-94D1-6AD458EC2FDF}">
      <dgm:prSet/>
      <dgm:spPr/>
      <dgm:t>
        <a:bodyPr/>
        <a:lstStyle/>
        <a:p>
          <a:endParaRPr lang="en-US"/>
        </a:p>
      </dgm:t>
    </dgm:pt>
    <dgm:pt modelId="{1637DE47-1B4C-4886-8A11-AFF093ED27EA}" type="sibTrans" cxnId="{EBBF6A39-EEE1-455D-94D1-6AD458EC2FDF}">
      <dgm:prSet/>
      <dgm:spPr/>
      <dgm:t>
        <a:bodyPr/>
        <a:lstStyle/>
        <a:p>
          <a:endParaRPr lang="en-US"/>
        </a:p>
      </dgm:t>
    </dgm:pt>
    <dgm:pt modelId="{444FCC1B-01D0-49E6-A4FA-98D12BB537EE}">
      <dgm:prSet phldrT="[Text]"/>
      <dgm:spPr/>
      <dgm:t>
        <a:bodyPr/>
        <a:lstStyle/>
        <a:p>
          <a:r>
            <a:rPr lang="fr-CH" dirty="0" err="1" smtClean="0"/>
            <a:t>Market</a:t>
          </a:r>
          <a:r>
            <a:rPr lang="fr-CH" dirty="0" smtClean="0"/>
            <a:t> surveillance</a:t>
          </a:r>
          <a:endParaRPr lang="en-US" dirty="0"/>
        </a:p>
      </dgm:t>
    </dgm:pt>
    <dgm:pt modelId="{69458E72-F92B-4303-8C08-2DAB641422A4}" type="parTrans" cxnId="{DC2A1651-19F4-4C62-A1A5-35F352702D8F}">
      <dgm:prSet/>
      <dgm:spPr/>
      <dgm:t>
        <a:bodyPr/>
        <a:lstStyle/>
        <a:p>
          <a:endParaRPr lang="en-US"/>
        </a:p>
      </dgm:t>
    </dgm:pt>
    <dgm:pt modelId="{FE9295B8-B5C9-4D56-B99B-32A1EA552294}" type="sibTrans" cxnId="{DC2A1651-19F4-4C62-A1A5-35F352702D8F}">
      <dgm:prSet/>
      <dgm:spPr/>
      <dgm:t>
        <a:bodyPr/>
        <a:lstStyle/>
        <a:p>
          <a:endParaRPr lang="en-US"/>
        </a:p>
      </dgm:t>
    </dgm:pt>
    <dgm:pt modelId="{3D426317-1FF2-4CC5-B675-6E266EF7267F}">
      <dgm:prSet phldrT="[Text]"/>
      <dgm:spPr/>
      <dgm:t>
        <a:bodyPr/>
        <a:lstStyle/>
        <a:p>
          <a:r>
            <a:rPr lang="fr-CH" dirty="0" err="1" smtClean="0"/>
            <a:t>Risk</a:t>
          </a:r>
          <a:r>
            <a:rPr lang="fr-CH" dirty="0" smtClean="0"/>
            <a:t> Management in </a:t>
          </a:r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Frameworks</a:t>
          </a:r>
          <a:r>
            <a:rPr lang="fr-CH" dirty="0" smtClean="0"/>
            <a:t> </a:t>
          </a:r>
          <a:endParaRPr lang="en-US" dirty="0"/>
        </a:p>
      </dgm:t>
    </dgm:pt>
    <dgm:pt modelId="{CC3B2C44-AB0E-41E6-97A0-9629AB3E4BC6}" type="parTrans" cxnId="{C855B822-3EB9-450E-8895-7A35829B03EC}">
      <dgm:prSet/>
      <dgm:spPr/>
      <dgm:t>
        <a:bodyPr/>
        <a:lstStyle/>
        <a:p>
          <a:endParaRPr lang="en-US"/>
        </a:p>
      </dgm:t>
    </dgm:pt>
    <dgm:pt modelId="{122F9FA6-74B9-4607-AC07-EE9CD47CD746}" type="sibTrans" cxnId="{C855B822-3EB9-450E-8895-7A35829B03EC}">
      <dgm:prSet/>
      <dgm:spPr/>
      <dgm:t>
        <a:bodyPr/>
        <a:lstStyle/>
        <a:p>
          <a:endParaRPr lang="en-US"/>
        </a:p>
      </dgm:t>
    </dgm:pt>
    <dgm:pt modelId="{5A76A8F6-69DF-4A46-B006-F79CB43B6324}">
      <dgm:prSet phldrT="[Text]"/>
      <dgm:spPr/>
      <dgm:t>
        <a:bodyPr/>
        <a:lstStyle/>
        <a:p>
          <a:r>
            <a:rPr lang="fr-CH" dirty="0" smtClean="0"/>
            <a:t>Education on standards-</a:t>
          </a:r>
          <a:r>
            <a:rPr lang="fr-CH" dirty="0" err="1" smtClean="0"/>
            <a:t>related</a:t>
          </a:r>
          <a:r>
            <a:rPr lang="fr-CH" dirty="0" smtClean="0"/>
            <a:t> issues </a:t>
          </a:r>
          <a:endParaRPr lang="en-US" dirty="0"/>
        </a:p>
      </dgm:t>
    </dgm:pt>
    <dgm:pt modelId="{3E95C6C2-68C1-435E-BDA8-996B524D6D45}" type="parTrans" cxnId="{7DEA2DA5-388B-43B2-8747-B59E1DF194A2}">
      <dgm:prSet/>
      <dgm:spPr/>
      <dgm:t>
        <a:bodyPr/>
        <a:lstStyle/>
        <a:p>
          <a:endParaRPr lang="en-US"/>
        </a:p>
      </dgm:t>
    </dgm:pt>
    <dgm:pt modelId="{D7BF54B5-8FB9-4D92-A0E5-6A69B71E05AA}" type="sibTrans" cxnId="{7DEA2DA5-388B-43B2-8747-B59E1DF194A2}">
      <dgm:prSet/>
      <dgm:spPr/>
      <dgm:t>
        <a:bodyPr/>
        <a:lstStyle/>
        <a:p>
          <a:endParaRPr lang="en-US"/>
        </a:p>
      </dgm:t>
    </dgm:pt>
    <dgm:pt modelId="{07F891CC-4BD8-4CAF-B5F8-5BD8101CAD8F}">
      <dgm:prSet phldrT="[Text]"/>
      <dgm:spPr/>
      <dgm:t>
        <a:bodyPr/>
        <a:lstStyle/>
        <a:p>
          <a:r>
            <a:rPr lang="en-US" dirty="0" smtClean="0"/>
            <a:t>Engage in regional/international efforts</a:t>
          </a:r>
          <a:endParaRPr lang="en-US" dirty="0"/>
        </a:p>
      </dgm:t>
    </dgm:pt>
    <dgm:pt modelId="{4589B2F3-7914-430D-9F3E-3961C85AD062}" type="parTrans" cxnId="{7381FEF9-D652-4670-916F-51BE754D6AFA}">
      <dgm:prSet/>
      <dgm:spPr/>
      <dgm:t>
        <a:bodyPr/>
        <a:lstStyle/>
        <a:p>
          <a:endParaRPr lang="en-US"/>
        </a:p>
      </dgm:t>
    </dgm:pt>
    <dgm:pt modelId="{7D6684B3-8E63-4225-8EA9-53F923E0DFE0}" type="sibTrans" cxnId="{7381FEF9-D652-4670-916F-51BE754D6AFA}">
      <dgm:prSet/>
      <dgm:spPr/>
      <dgm:t>
        <a:bodyPr/>
        <a:lstStyle/>
        <a:p>
          <a:endParaRPr lang="en-US"/>
        </a:p>
      </dgm:t>
    </dgm:pt>
    <dgm:pt modelId="{257447EC-4766-4CEB-93AD-ED4920CD329A}">
      <dgm:prSet phldrT="[Text]"/>
      <dgm:spPr/>
      <dgm:t>
        <a:bodyPr/>
        <a:lstStyle/>
        <a:p>
          <a:r>
            <a:rPr lang="fr-CH" dirty="0" err="1" smtClean="0"/>
            <a:t>Fight</a:t>
          </a:r>
          <a:r>
            <a:rPr lang="fr-CH" dirty="0" smtClean="0"/>
            <a:t> </a:t>
          </a:r>
          <a:r>
            <a:rPr lang="fr-CH" dirty="0" err="1" smtClean="0"/>
            <a:t>proliferation</a:t>
          </a:r>
          <a:r>
            <a:rPr lang="fr-CH" dirty="0" smtClean="0"/>
            <a:t> of </a:t>
          </a:r>
          <a:r>
            <a:rPr lang="fr-CH" dirty="0" err="1" smtClean="0"/>
            <a:t>counterfeit</a:t>
          </a:r>
          <a:r>
            <a:rPr lang="fr-CH" dirty="0" smtClean="0"/>
            <a:t> and non-</a:t>
          </a:r>
          <a:r>
            <a:rPr lang="fr-CH" dirty="0" err="1" smtClean="0"/>
            <a:t>compliant</a:t>
          </a:r>
          <a:r>
            <a:rPr lang="fr-CH" dirty="0" smtClean="0"/>
            <a:t> </a:t>
          </a:r>
          <a:r>
            <a:rPr lang="fr-CH" dirty="0" err="1" smtClean="0"/>
            <a:t>goods</a:t>
          </a:r>
          <a:r>
            <a:rPr lang="fr-CH" dirty="0" smtClean="0"/>
            <a:t> on the </a:t>
          </a:r>
          <a:r>
            <a:rPr lang="fr-CH" dirty="0" err="1" smtClean="0"/>
            <a:t>markets</a:t>
          </a:r>
          <a:r>
            <a:rPr lang="fr-CH" dirty="0" smtClean="0"/>
            <a:t> </a:t>
          </a:r>
          <a:endParaRPr lang="en-US" dirty="0"/>
        </a:p>
      </dgm:t>
    </dgm:pt>
    <dgm:pt modelId="{1091190C-5954-498D-8969-FCC146D3B57E}" type="parTrans" cxnId="{4E907E8D-28D2-4C31-AC29-D01DC15614E9}">
      <dgm:prSet/>
      <dgm:spPr/>
      <dgm:t>
        <a:bodyPr/>
        <a:lstStyle/>
        <a:p>
          <a:endParaRPr lang="en-US"/>
        </a:p>
      </dgm:t>
    </dgm:pt>
    <dgm:pt modelId="{DB75427E-6E51-4ACB-9E4C-7D333E5E2A31}" type="sibTrans" cxnId="{4E907E8D-28D2-4C31-AC29-D01DC15614E9}">
      <dgm:prSet/>
      <dgm:spPr/>
      <dgm:t>
        <a:bodyPr/>
        <a:lstStyle/>
        <a:p>
          <a:endParaRPr lang="en-US"/>
        </a:p>
      </dgm:t>
    </dgm:pt>
    <dgm:pt modelId="{1CBEB337-C6C0-4070-BD99-6904DB40E251}">
      <dgm:prSet phldrT="[Text]"/>
      <dgm:spPr/>
      <dgm:t>
        <a:bodyPr/>
        <a:lstStyle/>
        <a:p>
          <a:r>
            <a:rPr lang="fr-CH" dirty="0" err="1" smtClean="0"/>
            <a:t>Safer</a:t>
          </a:r>
          <a:r>
            <a:rPr lang="fr-CH" dirty="0" smtClean="0"/>
            <a:t> and more </a:t>
          </a:r>
          <a:r>
            <a:rPr lang="fr-CH" dirty="0" err="1" smtClean="0"/>
            <a:t>resilient</a:t>
          </a:r>
          <a:r>
            <a:rPr lang="fr-CH" dirty="0" smtClean="0"/>
            <a:t> </a:t>
          </a:r>
          <a:r>
            <a:rPr lang="fr-CH" dirty="0" err="1" smtClean="0"/>
            <a:t>communities</a:t>
          </a:r>
          <a:r>
            <a:rPr lang="fr-CH" dirty="0" smtClean="0"/>
            <a:t> and </a:t>
          </a:r>
          <a:r>
            <a:rPr lang="fr-CH" dirty="0" err="1" smtClean="0"/>
            <a:t>eco-systems</a:t>
          </a:r>
          <a:endParaRPr lang="en-US" dirty="0"/>
        </a:p>
      </dgm:t>
    </dgm:pt>
    <dgm:pt modelId="{E01CFFEB-4282-49F9-BF63-71D2A8309A77}" type="parTrans" cxnId="{A8DF55D2-A9F1-49AE-A5D8-39A794A89C78}">
      <dgm:prSet/>
      <dgm:spPr/>
      <dgm:t>
        <a:bodyPr/>
        <a:lstStyle/>
        <a:p>
          <a:endParaRPr lang="en-US"/>
        </a:p>
      </dgm:t>
    </dgm:pt>
    <dgm:pt modelId="{8F1C1F23-33B0-44D0-B159-67B03B798FDB}" type="sibTrans" cxnId="{A8DF55D2-A9F1-49AE-A5D8-39A794A89C78}">
      <dgm:prSet/>
      <dgm:spPr/>
      <dgm:t>
        <a:bodyPr/>
        <a:lstStyle/>
        <a:p>
          <a:endParaRPr lang="en-US"/>
        </a:p>
      </dgm:t>
    </dgm:pt>
    <dgm:pt modelId="{9815FF88-4CEF-474D-89FC-DB04E8937B19}">
      <dgm:prSet phldrT="[Text]"/>
      <dgm:spPr/>
      <dgm:t>
        <a:bodyPr/>
        <a:lstStyle/>
        <a:p>
          <a:r>
            <a:rPr lang="fr-CH" dirty="0" err="1" smtClean="0"/>
            <a:t>Bring</a:t>
          </a:r>
          <a:r>
            <a:rPr lang="fr-CH" dirty="0" smtClean="0"/>
            <a:t> </a:t>
          </a:r>
          <a:r>
            <a:rPr lang="fr-CH" dirty="0" err="1" smtClean="0"/>
            <a:t>toolbox</a:t>
          </a:r>
          <a:r>
            <a:rPr lang="fr-CH" dirty="0" smtClean="0"/>
            <a:t> of standards to </a:t>
          </a:r>
          <a:r>
            <a:rPr lang="fr-CH" dirty="0" err="1" smtClean="0"/>
            <a:t>Universities</a:t>
          </a:r>
          <a:endParaRPr lang="en-US" dirty="0"/>
        </a:p>
      </dgm:t>
    </dgm:pt>
    <dgm:pt modelId="{D013F3DB-712C-4FD5-B1A9-4EA91AB705CA}" type="parTrans" cxnId="{3C011258-6370-404C-9FF6-FA19912245FC}">
      <dgm:prSet/>
      <dgm:spPr/>
      <dgm:t>
        <a:bodyPr/>
        <a:lstStyle/>
        <a:p>
          <a:endParaRPr lang="en-US"/>
        </a:p>
      </dgm:t>
    </dgm:pt>
    <dgm:pt modelId="{A0644749-7818-4EF0-AB9E-3B16F9500A64}" type="sibTrans" cxnId="{3C011258-6370-404C-9FF6-FA19912245FC}">
      <dgm:prSet/>
      <dgm:spPr/>
      <dgm:t>
        <a:bodyPr/>
        <a:lstStyle/>
        <a:p>
          <a:endParaRPr lang="en-US"/>
        </a:p>
      </dgm:t>
    </dgm:pt>
    <dgm:pt modelId="{C67F4714-C87D-468F-A48F-6FD0F6481102}">
      <dgm:prSet phldrT="[Text]"/>
      <dgm:spPr/>
      <dgm:t>
        <a:bodyPr/>
        <a:lstStyle/>
        <a:p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cooperation</a:t>
          </a:r>
          <a:endParaRPr lang="en-US" dirty="0"/>
        </a:p>
      </dgm:t>
    </dgm:pt>
    <dgm:pt modelId="{52160AD3-3CE6-4C68-B318-93DAB0CD62A0}" type="parTrans" cxnId="{63CBAC40-566B-4840-8F2C-4E747E3F254A}">
      <dgm:prSet/>
      <dgm:spPr/>
      <dgm:t>
        <a:bodyPr/>
        <a:lstStyle/>
        <a:p>
          <a:endParaRPr lang="en-US"/>
        </a:p>
      </dgm:t>
    </dgm:pt>
    <dgm:pt modelId="{6A22C6D4-E309-4AB8-B1BC-76D794833FE6}" type="sibTrans" cxnId="{63CBAC40-566B-4840-8F2C-4E747E3F254A}">
      <dgm:prSet/>
      <dgm:spPr/>
      <dgm:t>
        <a:bodyPr/>
        <a:lstStyle/>
        <a:p>
          <a:endParaRPr lang="en-US"/>
        </a:p>
      </dgm:t>
    </dgm:pt>
    <dgm:pt modelId="{F6F332B7-B293-49DB-9BF5-418365307F04}">
      <dgm:prSet phldrT="[Text]"/>
      <dgm:spPr/>
      <dgm:t>
        <a:bodyPr/>
        <a:lstStyle/>
        <a:p>
          <a:r>
            <a:rPr lang="fr-CH" dirty="0" err="1" smtClean="0"/>
            <a:t>Remove</a:t>
          </a:r>
          <a:r>
            <a:rPr lang="fr-CH" dirty="0" smtClean="0"/>
            <a:t> </a:t>
          </a:r>
          <a:r>
            <a:rPr lang="fr-CH" dirty="0" err="1" smtClean="0"/>
            <a:t>technical</a:t>
          </a:r>
          <a:r>
            <a:rPr lang="fr-CH" dirty="0" smtClean="0"/>
            <a:t> </a:t>
          </a:r>
          <a:r>
            <a:rPr lang="fr-CH" dirty="0" err="1" smtClean="0"/>
            <a:t>barriers</a:t>
          </a:r>
          <a:r>
            <a:rPr lang="fr-CH" dirty="0" smtClean="0"/>
            <a:t> to </a:t>
          </a:r>
          <a:r>
            <a:rPr lang="fr-CH" dirty="0" err="1" smtClean="0"/>
            <a:t>trade</a:t>
          </a:r>
          <a:r>
            <a:rPr lang="fr-CH" dirty="0" smtClean="0"/>
            <a:t> in </a:t>
          </a:r>
          <a:r>
            <a:rPr lang="fr-CH" dirty="0" err="1" smtClean="0"/>
            <a:t>specific</a:t>
          </a:r>
          <a:r>
            <a:rPr lang="fr-CH" dirty="0" smtClean="0"/>
            <a:t> </a:t>
          </a:r>
          <a:r>
            <a:rPr lang="fr-CH" dirty="0" err="1" smtClean="0"/>
            <a:t>sectors</a:t>
          </a:r>
          <a:endParaRPr lang="en-US" dirty="0"/>
        </a:p>
      </dgm:t>
    </dgm:pt>
    <dgm:pt modelId="{09161975-7615-4AFA-BB9C-09F9E979FF24}" type="parTrans" cxnId="{13FDBBFD-3BB5-488A-962B-8C90FA337181}">
      <dgm:prSet/>
      <dgm:spPr/>
      <dgm:t>
        <a:bodyPr/>
        <a:lstStyle/>
        <a:p>
          <a:endParaRPr lang="en-GB"/>
        </a:p>
      </dgm:t>
    </dgm:pt>
    <dgm:pt modelId="{60F599B6-71B6-4E2D-9EBA-A43AA7185284}" type="sibTrans" cxnId="{13FDBBFD-3BB5-488A-962B-8C90FA337181}">
      <dgm:prSet/>
      <dgm:spPr/>
      <dgm:t>
        <a:bodyPr/>
        <a:lstStyle/>
        <a:p>
          <a:endParaRPr lang="en-GB"/>
        </a:p>
      </dgm:t>
    </dgm:pt>
    <dgm:pt modelId="{AC12D5A7-E2CC-4112-835F-47E487839612}">
      <dgm:prSet phldrT="[Text]"/>
      <dgm:spPr/>
      <dgm:t>
        <a:bodyPr/>
        <a:lstStyle/>
        <a:p>
          <a:r>
            <a:rPr lang="fr-CH" dirty="0" err="1" smtClean="0"/>
            <a:t>Advocate</a:t>
          </a:r>
          <a:r>
            <a:rPr lang="fr-CH" dirty="0" smtClean="0"/>
            <a:t> for use of standards by </a:t>
          </a:r>
          <a:r>
            <a:rPr lang="fr-CH" dirty="0" err="1" smtClean="0"/>
            <a:t>Goverrnments</a:t>
          </a:r>
          <a:r>
            <a:rPr lang="fr-CH" dirty="0" smtClean="0"/>
            <a:t>  &amp; by the UN / Engage standards </a:t>
          </a:r>
          <a:r>
            <a:rPr lang="fr-CH" dirty="0" err="1" smtClean="0"/>
            <a:t>organizations</a:t>
          </a:r>
          <a:r>
            <a:rPr lang="fr-CH" dirty="0" smtClean="0"/>
            <a:t> </a:t>
          </a:r>
          <a:endParaRPr lang="en-US" dirty="0"/>
        </a:p>
      </dgm:t>
    </dgm:pt>
    <dgm:pt modelId="{8642AC22-1241-4C74-8071-FFE0496F2CF5}" type="sibTrans" cxnId="{EED0F2E7-09D5-4AA0-A1EB-39A02B8704CE}">
      <dgm:prSet/>
      <dgm:spPr/>
      <dgm:t>
        <a:bodyPr/>
        <a:lstStyle/>
        <a:p>
          <a:endParaRPr lang="en-US"/>
        </a:p>
      </dgm:t>
    </dgm:pt>
    <dgm:pt modelId="{C9DA9C90-7183-4B4A-BB89-44F1BCCFAAF3}" type="parTrans" cxnId="{EED0F2E7-09D5-4AA0-A1EB-39A02B8704CE}">
      <dgm:prSet/>
      <dgm:spPr/>
      <dgm:t>
        <a:bodyPr/>
        <a:lstStyle/>
        <a:p>
          <a:endParaRPr lang="en-US"/>
        </a:p>
      </dgm:t>
    </dgm:pt>
    <dgm:pt modelId="{A6B1F13F-37A4-488D-9FEE-0E23B1E7074E}" type="pres">
      <dgm:prSet presAssocID="{83103DF9-CD7A-448C-8FF5-35F66353AC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69C577C-5963-4ED3-A2CB-767B34D4BA8F}" type="pres">
      <dgm:prSet presAssocID="{99FFCC92-C024-4FB7-B5C1-9938C3C5932B}" presName="linNode" presStyleCnt="0"/>
      <dgm:spPr/>
    </dgm:pt>
    <dgm:pt modelId="{52F4A5BF-5711-45AF-A9A4-66A4894A92D0}" type="pres">
      <dgm:prSet presAssocID="{99FFCC92-C024-4FB7-B5C1-9938C3C5932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36CDE-37F9-4FC9-BC15-F8BF826B545B}" type="pres">
      <dgm:prSet presAssocID="{99FFCC92-C024-4FB7-B5C1-9938C3C5932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5318B-D9CE-4FC3-8BEE-BABB0E77E901}" type="pres">
      <dgm:prSet presAssocID="{1637DE47-1B4C-4886-8A11-AFF093ED27EA}" presName="sp" presStyleCnt="0"/>
      <dgm:spPr/>
    </dgm:pt>
    <dgm:pt modelId="{280F3655-955A-44A2-B948-C0870DA5F7F5}" type="pres">
      <dgm:prSet presAssocID="{C67F4714-C87D-468F-A48F-6FD0F6481102}" presName="linNode" presStyleCnt="0"/>
      <dgm:spPr/>
    </dgm:pt>
    <dgm:pt modelId="{E8A8A74E-0F78-4E73-8DB1-1BCE1D1D3F19}" type="pres">
      <dgm:prSet presAssocID="{C67F4714-C87D-468F-A48F-6FD0F64811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CDC890-E51A-41BD-A61B-3D153F14995E}" type="pres">
      <dgm:prSet presAssocID="{C67F4714-C87D-468F-A48F-6FD0F648110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6F1696C-FE72-4DFC-BB35-AA8EDFB44273}" type="pres">
      <dgm:prSet presAssocID="{6A22C6D4-E309-4AB8-B1BC-76D794833FE6}" presName="sp" presStyleCnt="0"/>
      <dgm:spPr/>
    </dgm:pt>
    <dgm:pt modelId="{3A95525C-05CD-44FD-AAC9-196861EF7AD5}" type="pres">
      <dgm:prSet presAssocID="{444FCC1B-01D0-49E6-A4FA-98D12BB537EE}" presName="linNode" presStyleCnt="0"/>
      <dgm:spPr/>
    </dgm:pt>
    <dgm:pt modelId="{BB03C5DA-0A0C-4D7C-B824-10169AC702C6}" type="pres">
      <dgm:prSet presAssocID="{444FCC1B-01D0-49E6-A4FA-98D12BB537E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EF91EB-A746-4497-A528-C61BA1976C87}" type="pres">
      <dgm:prSet presAssocID="{444FCC1B-01D0-49E6-A4FA-98D12BB537E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74BF6-DDEB-4532-A7E7-2CAA2036D9E0}" type="pres">
      <dgm:prSet presAssocID="{FE9295B8-B5C9-4D56-B99B-32A1EA552294}" presName="sp" presStyleCnt="0"/>
      <dgm:spPr/>
    </dgm:pt>
    <dgm:pt modelId="{F255648E-E361-41D4-A239-123C246A7C43}" type="pres">
      <dgm:prSet presAssocID="{3D426317-1FF2-4CC5-B675-6E266EF7267F}" presName="linNode" presStyleCnt="0"/>
      <dgm:spPr/>
    </dgm:pt>
    <dgm:pt modelId="{5BD5B1B2-AE5D-4911-BEA1-4646DC1C9485}" type="pres">
      <dgm:prSet presAssocID="{3D426317-1FF2-4CC5-B675-6E266EF7267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7E4DDC-D4E4-420A-8A6F-5A2F13A6989F}" type="pres">
      <dgm:prSet presAssocID="{3D426317-1FF2-4CC5-B675-6E266EF7267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BE92-232A-4A14-87C2-654A25AE9DA0}" type="pres">
      <dgm:prSet presAssocID="{122F9FA6-74B9-4607-AC07-EE9CD47CD746}" presName="sp" presStyleCnt="0"/>
      <dgm:spPr/>
    </dgm:pt>
    <dgm:pt modelId="{F982F985-943F-48BF-AA60-F59E417A21CE}" type="pres">
      <dgm:prSet presAssocID="{5A76A8F6-69DF-4A46-B006-F79CB43B6324}" presName="linNode" presStyleCnt="0"/>
      <dgm:spPr/>
    </dgm:pt>
    <dgm:pt modelId="{75A79E1E-7A5E-4977-9ABB-621CC601F3C7}" type="pres">
      <dgm:prSet presAssocID="{5A76A8F6-69DF-4A46-B006-F79CB43B632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BA3FEF-F83F-41CC-B5D8-8A44BFBC8F84}" type="pres">
      <dgm:prSet presAssocID="{5A76A8F6-69DF-4A46-B006-F79CB43B632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EA2DA5-388B-43B2-8747-B59E1DF194A2}" srcId="{83103DF9-CD7A-448C-8FF5-35F66353ACE9}" destId="{5A76A8F6-69DF-4A46-B006-F79CB43B6324}" srcOrd="4" destOrd="0" parTransId="{3E95C6C2-68C1-435E-BDA8-996B524D6D45}" sibTransId="{D7BF54B5-8FB9-4D92-A0E5-6A69B71E05AA}"/>
    <dgm:cxn modelId="{ABDC8467-A7F0-46F0-A9C4-1022CD0BDDD7}" type="presOf" srcId="{F6F332B7-B293-49DB-9BF5-418365307F04}" destId="{B6CDC890-E51A-41BD-A61B-3D153F14995E}" srcOrd="0" destOrd="1" presId="urn:microsoft.com/office/officeart/2005/8/layout/vList5"/>
    <dgm:cxn modelId="{B7CBCD2E-7BD8-42EE-8DED-C0FDC1AC1336}" type="presOf" srcId="{C67F4714-C87D-468F-A48F-6FD0F6481102}" destId="{E8A8A74E-0F78-4E73-8DB1-1BCE1D1D3F19}" srcOrd="0" destOrd="0" presId="urn:microsoft.com/office/officeart/2005/8/layout/vList5"/>
    <dgm:cxn modelId="{90B23036-136E-4BE9-B2D8-988413208CB1}" type="presOf" srcId="{07F891CC-4BD8-4CAF-B5F8-5BD8101CAD8F}" destId="{B6CDC890-E51A-41BD-A61B-3D153F14995E}" srcOrd="0" destOrd="0" presId="urn:microsoft.com/office/officeart/2005/8/layout/vList5"/>
    <dgm:cxn modelId="{DC2A1651-19F4-4C62-A1A5-35F352702D8F}" srcId="{83103DF9-CD7A-448C-8FF5-35F66353ACE9}" destId="{444FCC1B-01D0-49E6-A4FA-98D12BB537EE}" srcOrd="2" destOrd="0" parTransId="{69458E72-F92B-4303-8C08-2DAB641422A4}" sibTransId="{FE9295B8-B5C9-4D56-B99B-32A1EA552294}"/>
    <dgm:cxn modelId="{63CBAC40-566B-4840-8F2C-4E747E3F254A}" srcId="{83103DF9-CD7A-448C-8FF5-35F66353ACE9}" destId="{C67F4714-C87D-468F-A48F-6FD0F6481102}" srcOrd="1" destOrd="0" parTransId="{52160AD3-3CE6-4C68-B318-93DAB0CD62A0}" sibTransId="{6A22C6D4-E309-4AB8-B1BC-76D794833FE6}"/>
    <dgm:cxn modelId="{7B963A85-5EBF-40FE-9343-032FD32E65E3}" type="presOf" srcId="{1CBEB337-C6C0-4070-BD99-6904DB40E251}" destId="{3C7E4DDC-D4E4-420A-8A6F-5A2F13A6989F}" srcOrd="0" destOrd="0" presId="urn:microsoft.com/office/officeart/2005/8/layout/vList5"/>
    <dgm:cxn modelId="{4E907E8D-28D2-4C31-AC29-D01DC15614E9}" srcId="{444FCC1B-01D0-49E6-A4FA-98D12BB537EE}" destId="{257447EC-4766-4CEB-93AD-ED4920CD329A}" srcOrd="0" destOrd="0" parTransId="{1091190C-5954-498D-8969-FCC146D3B57E}" sibTransId="{DB75427E-6E51-4ACB-9E4C-7D333E5E2A31}"/>
    <dgm:cxn modelId="{D35DFACE-E747-4821-8534-4A179EAAA137}" type="presOf" srcId="{83103DF9-CD7A-448C-8FF5-35F66353ACE9}" destId="{A6B1F13F-37A4-488D-9FEE-0E23B1E7074E}" srcOrd="0" destOrd="0" presId="urn:microsoft.com/office/officeart/2005/8/layout/vList5"/>
    <dgm:cxn modelId="{7381FEF9-D652-4670-916F-51BE754D6AFA}" srcId="{C67F4714-C87D-468F-A48F-6FD0F6481102}" destId="{07F891CC-4BD8-4CAF-B5F8-5BD8101CAD8F}" srcOrd="0" destOrd="0" parTransId="{4589B2F3-7914-430D-9F3E-3961C85AD062}" sibTransId="{7D6684B3-8E63-4225-8EA9-53F923E0DFE0}"/>
    <dgm:cxn modelId="{17893F13-2D3B-4295-B002-56801B3A9C4D}" type="presOf" srcId="{9815FF88-4CEF-474D-89FC-DB04E8937B19}" destId="{1CBA3FEF-F83F-41CC-B5D8-8A44BFBC8F84}" srcOrd="0" destOrd="0" presId="urn:microsoft.com/office/officeart/2005/8/layout/vList5"/>
    <dgm:cxn modelId="{A8DF55D2-A9F1-49AE-A5D8-39A794A89C78}" srcId="{3D426317-1FF2-4CC5-B675-6E266EF7267F}" destId="{1CBEB337-C6C0-4070-BD99-6904DB40E251}" srcOrd="0" destOrd="0" parTransId="{E01CFFEB-4282-49F9-BF63-71D2A8309A77}" sibTransId="{8F1C1F23-33B0-44D0-B159-67B03B798FDB}"/>
    <dgm:cxn modelId="{3C965068-5688-44BC-8335-A0E6AD98660D}" type="presOf" srcId="{3D426317-1FF2-4CC5-B675-6E266EF7267F}" destId="{5BD5B1B2-AE5D-4911-BEA1-4646DC1C9485}" srcOrd="0" destOrd="0" presId="urn:microsoft.com/office/officeart/2005/8/layout/vList5"/>
    <dgm:cxn modelId="{EBBF6A39-EEE1-455D-94D1-6AD458EC2FDF}" srcId="{83103DF9-CD7A-448C-8FF5-35F66353ACE9}" destId="{99FFCC92-C024-4FB7-B5C1-9938C3C5932B}" srcOrd="0" destOrd="0" parTransId="{FB34FF8F-A975-4DA2-8959-0CD9F1C420AD}" sibTransId="{1637DE47-1B4C-4886-8A11-AFF093ED27EA}"/>
    <dgm:cxn modelId="{3C011258-6370-404C-9FF6-FA19912245FC}" srcId="{5A76A8F6-69DF-4A46-B006-F79CB43B6324}" destId="{9815FF88-4CEF-474D-89FC-DB04E8937B19}" srcOrd="0" destOrd="0" parTransId="{D013F3DB-712C-4FD5-B1A9-4EA91AB705CA}" sibTransId="{A0644749-7818-4EF0-AB9E-3B16F9500A64}"/>
    <dgm:cxn modelId="{EED0F2E7-09D5-4AA0-A1EB-39A02B8704CE}" srcId="{99FFCC92-C024-4FB7-B5C1-9938C3C5932B}" destId="{AC12D5A7-E2CC-4112-835F-47E487839612}" srcOrd="0" destOrd="0" parTransId="{C9DA9C90-7183-4B4A-BB89-44F1BCCFAAF3}" sibTransId="{8642AC22-1241-4C74-8071-FFE0496F2CF5}"/>
    <dgm:cxn modelId="{D568D004-8C5F-4181-A479-CA3B17B73E91}" type="presOf" srcId="{444FCC1B-01D0-49E6-A4FA-98D12BB537EE}" destId="{BB03C5DA-0A0C-4D7C-B824-10169AC702C6}" srcOrd="0" destOrd="0" presId="urn:microsoft.com/office/officeart/2005/8/layout/vList5"/>
    <dgm:cxn modelId="{630BE18C-8B57-43EB-BA30-5B5FF412FC71}" type="presOf" srcId="{5A76A8F6-69DF-4A46-B006-F79CB43B6324}" destId="{75A79E1E-7A5E-4977-9ABB-621CC601F3C7}" srcOrd="0" destOrd="0" presId="urn:microsoft.com/office/officeart/2005/8/layout/vList5"/>
    <dgm:cxn modelId="{C855B822-3EB9-450E-8895-7A35829B03EC}" srcId="{83103DF9-CD7A-448C-8FF5-35F66353ACE9}" destId="{3D426317-1FF2-4CC5-B675-6E266EF7267F}" srcOrd="3" destOrd="0" parTransId="{CC3B2C44-AB0E-41E6-97A0-9629AB3E4BC6}" sibTransId="{122F9FA6-74B9-4607-AC07-EE9CD47CD746}"/>
    <dgm:cxn modelId="{DA808A1A-72D6-43CB-BEC4-ABA9C32E1B2E}" type="presOf" srcId="{99FFCC92-C024-4FB7-B5C1-9938C3C5932B}" destId="{52F4A5BF-5711-45AF-A9A4-66A4894A92D0}" srcOrd="0" destOrd="0" presId="urn:microsoft.com/office/officeart/2005/8/layout/vList5"/>
    <dgm:cxn modelId="{E5EC1A3F-D3A0-4777-BFE1-4E9E9423D1C1}" type="presOf" srcId="{257447EC-4766-4CEB-93AD-ED4920CD329A}" destId="{C1EF91EB-A746-4497-A528-C61BA1976C87}" srcOrd="0" destOrd="0" presId="urn:microsoft.com/office/officeart/2005/8/layout/vList5"/>
    <dgm:cxn modelId="{9EC79184-2B17-4668-AF7D-E6CC3C6E8AE5}" type="presOf" srcId="{AC12D5A7-E2CC-4112-835F-47E487839612}" destId="{46736CDE-37F9-4FC9-BC15-F8BF826B545B}" srcOrd="0" destOrd="0" presId="urn:microsoft.com/office/officeart/2005/8/layout/vList5"/>
    <dgm:cxn modelId="{13FDBBFD-3BB5-488A-962B-8C90FA337181}" srcId="{C67F4714-C87D-468F-A48F-6FD0F6481102}" destId="{F6F332B7-B293-49DB-9BF5-418365307F04}" srcOrd="1" destOrd="0" parTransId="{09161975-7615-4AFA-BB9C-09F9E979FF24}" sibTransId="{60F599B6-71B6-4E2D-9EBA-A43AA7185284}"/>
    <dgm:cxn modelId="{3BC1E87B-C481-4D1D-97C0-F944733A021E}" type="presParOf" srcId="{A6B1F13F-37A4-488D-9FEE-0E23B1E7074E}" destId="{569C577C-5963-4ED3-A2CB-767B34D4BA8F}" srcOrd="0" destOrd="0" presId="urn:microsoft.com/office/officeart/2005/8/layout/vList5"/>
    <dgm:cxn modelId="{35B2FE13-C2F6-4174-870E-4D213D2C2CF7}" type="presParOf" srcId="{569C577C-5963-4ED3-A2CB-767B34D4BA8F}" destId="{52F4A5BF-5711-45AF-A9A4-66A4894A92D0}" srcOrd="0" destOrd="0" presId="urn:microsoft.com/office/officeart/2005/8/layout/vList5"/>
    <dgm:cxn modelId="{A13B80EF-60EA-49E9-86A4-667A6076EB41}" type="presParOf" srcId="{569C577C-5963-4ED3-A2CB-767B34D4BA8F}" destId="{46736CDE-37F9-4FC9-BC15-F8BF826B545B}" srcOrd="1" destOrd="0" presId="urn:microsoft.com/office/officeart/2005/8/layout/vList5"/>
    <dgm:cxn modelId="{CDCEFA56-713F-4575-88A7-7C2D45B5216E}" type="presParOf" srcId="{A6B1F13F-37A4-488D-9FEE-0E23B1E7074E}" destId="{1305318B-D9CE-4FC3-8BEE-BABB0E77E901}" srcOrd="1" destOrd="0" presId="urn:microsoft.com/office/officeart/2005/8/layout/vList5"/>
    <dgm:cxn modelId="{AEB1EF25-3C3C-4F26-9F2C-B298B4695F5C}" type="presParOf" srcId="{A6B1F13F-37A4-488D-9FEE-0E23B1E7074E}" destId="{280F3655-955A-44A2-B948-C0870DA5F7F5}" srcOrd="2" destOrd="0" presId="urn:microsoft.com/office/officeart/2005/8/layout/vList5"/>
    <dgm:cxn modelId="{17B2E99E-C44F-47B7-83AC-14197BA12A6E}" type="presParOf" srcId="{280F3655-955A-44A2-B948-C0870DA5F7F5}" destId="{E8A8A74E-0F78-4E73-8DB1-1BCE1D1D3F19}" srcOrd="0" destOrd="0" presId="urn:microsoft.com/office/officeart/2005/8/layout/vList5"/>
    <dgm:cxn modelId="{ED83E98B-7A11-4C91-8476-AAA39FFDAF13}" type="presParOf" srcId="{280F3655-955A-44A2-B948-C0870DA5F7F5}" destId="{B6CDC890-E51A-41BD-A61B-3D153F14995E}" srcOrd="1" destOrd="0" presId="urn:microsoft.com/office/officeart/2005/8/layout/vList5"/>
    <dgm:cxn modelId="{6221335A-55C1-4D22-B351-7B17E95FAB14}" type="presParOf" srcId="{A6B1F13F-37A4-488D-9FEE-0E23B1E7074E}" destId="{56F1696C-FE72-4DFC-BB35-AA8EDFB44273}" srcOrd="3" destOrd="0" presId="urn:microsoft.com/office/officeart/2005/8/layout/vList5"/>
    <dgm:cxn modelId="{3060B574-6726-4093-A782-6D8DE6D5DDF4}" type="presParOf" srcId="{A6B1F13F-37A4-488D-9FEE-0E23B1E7074E}" destId="{3A95525C-05CD-44FD-AAC9-196861EF7AD5}" srcOrd="4" destOrd="0" presId="urn:microsoft.com/office/officeart/2005/8/layout/vList5"/>
    <dgm:cxn modelId="{1A90D393-0996-4F8E-B129-F6DA6B863006}" type="presParOf" srcId="{3A95525C-05CD-44FD-AAC9-196861EF7AD5}" destId="{BB03C5DA-0A0C-4D7C-B824-10169AC702C6}" srcOrd="0" destOrd="0" presId="urn:microsoft.com/office/officeart/2005/8/layout/vList5"/>
    <dgm:cxn modelId="{C103ACC3-D986-4D33-9E6D-B0E5F854C55C}" type="presParOf" srcId="{3A95525C-05CD-44FD-AAC9-196861EF7AD5}" destId="{C1EF91EB-A746-4497-A528-C61BA1976C87}" srcOrd="1" destOrd="0" presId="urn:microsoft.com/office/officeart/2005/8/layout/vList5"/>
    <dgm:cxn modelId="{1E7509D9-7F64-44AF-B8E2-FB6BFC1B9452}" type="presParOf" srcId="{A6B1F13F-37A4-488D-9FEE-0E23B1E7074E}" destId="{3E974BF6-DDEB-4532-A7E7-2CAA2036D9E0}" srcOrd="5" destOrd="0" presId="urn:microsoft.com/office/officeart/2005/8/layout/vList5"/>
    <dgm:cxn modelId="{D3CEB102-BAE1-4B36-ABA8-DA11BAA2A9B1}" type="presParOf" srcId="{A6B1F13F-37A4-488D-9FEE-0E23B1E7074E}" destId="{F255648E-E361-41D4-A239-123C246A7C43}" srcOrd="6" destOrd="0" presId="urn:microsoft.com/office/officeart/2005/8/layout/vList5"/>
    <dgm:cxn modelId="{0DAB2BDA-0F64-4D86-A73F-C43B9A1363EE}" type="presParOf" srcId="{F255648E-E361-41D4-A239-123C246A7C43}" destId="{5BD5B1B2-AE5D-4911-BEA1-4646DC1C9485}" srcOrd="0" destOrd="0" presId="urn:microsoft.com/office/officeart/2005/8/layout/vList5"/>
    <dgm:cxn modelId="{3CF9413A-4B8F-447C-A1D6-E70AA860CC9F}" type="presParOf" srcId="{F255648E-E361-41D4-A239-123C246A7C43}" destId="{3C7E4DDC-D4E4-420A-8A6F-5A2F13A6989F}" srcOrd="1" destOrd="0" presId="urn:microsoft.com/office/officeart/2005/8/layout/vList5"/>
    <dgm:cxn modelId="{635DA49D-5282-4ECC-AD48-64CCAC1BB27B}" type="presParOf" srcId="{A6B1F13F-37A4-488D-9FEE-0E23B1E7074E}" destId="{8C0BBE92-232A-4A14-87C2-654A25AE9DA0}" srcOrd="7" destOrd="0" presId="urn:microsoft.com/office/officeart/2005/8/layout/vList5"/>
    <dgm:cxn modelId="{4F62C19B-2B32-4832-9A05-F89D05A7891B}" type="presParOf" srcId="{A6B1F13F-37A4-488D-9FEE-0E23B1E7074E}" destId="{F982F985-943F-48BF-AA60-F59E417A21CE}" srcOrd="8" destOrd="0" presId="urn:microsoft.com/office/officeart/2005/8/layout/vList5"/>
    <dgm:cxn modelId="{6402343C-0DB5-4292-B74C-6FE027C4B04F}" type="presParOf" srcId="{F982F985-943F-48BF-AA60-F59E417A21CE}" destId="{75A79E1E-7A5E-4977-9ABB-621CC601F3C7}" srcOrd="0" destOrd="0" presId="urn:microsoft.com/office/officeart/2005/8/layout/vList5"/>
    <dgm:cxn modelId="{90818F0E-65F0-4A6D-B430-5C2E93F1D87A}" type="presParOf" srcId="{F982F985-943F-48BF-AA60-F59E417A21CE}" destId="{1CBA3FEF-F83F-41CC-B5D8-8A44BFBC8F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103DF9-CD7A-448C-8FF5-35F66353ACE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FFCC92-C024-4FB7-B5C1-9938C3C5932B}">
      <dgm:prSet phldrT="[Text]"/>
      <dgm:spPr/>
      <dgm:t>
        <a:bodyPr/>
        <a:lstStyle/>
        <a:p>
          <a:r>
            <a:rPr lang="fr-CH" dirty="0" smtClean="0"/>
            <a:t>Forum for dialogue</a:t>
          </a:r>
          <a:endParaRPr lang="en-US" dirty="0"/>
        </a:p>
      </dgm:t>
    </dgm:pt>
    <dgm:pt modelId="{FB34FF8F-A975-4DA2-8959-0CD9F1C420AD}" type="parTrans" cxnId="{EBBF6A39-EEE1-455D-94D1-6AD458EC2FDF}">
      <dgm:prSet/>
      <dgm:spPr/>
      <dgm:t>
        <a:bodyPr/>
        <a:lstStyle/>
        <a:p>
          <a:endParaRPr lang="en-US"/>
        </a:p>
      </dgm:t>
    </dgm:pt>
    <dgm:pt modelId="{1637DE47-1B4C-4886-8A11-AFF093ED27EA}" type="sibTrans" cxnId="{EBBF6A39-EEE1-455D-94D1-6AD458EC2FDF}">
      <dgm:prSet/>
      <dgm:spPr/>
      <dgm:t>
        <a:bodyPr/>
        <a:lstStyle/>
        <a:p>
          <a:endParaRPr lang="en-US"/>
        </a:p>
      </dgm:t>
    </dgm:pt>
    <dgm:pt modelId="{444FCC1B-01D0-49E6-A4FA-98D12BB537EE}">
      <dgm:prSet phldrT="[Text]"/>
      <dgm:spPr/>
      <dgm:t>
        <a:bodyPr/>
        <a:lstStyle/>
        <a:p>
          <a:r>
            <a:rPr lang="fr-CH" dirty="0" err="1" smtClean="0"/>
            <a:t>Market</a:t>
          </a:r>
          <a:r>
            <a:rPr lang="fr-CH" dirty="0" smtClean="0"/>
            <a:t> surveillance</a:t>
          </a:r>
          <a:endParaRPr lang="en-US" dirty="0"/>
        </a:p>
      </dgm:t>
    </dgm:pt>
    <dgm:pt modelId="{69458E72-F92B-4303-8C08-2DAB641422A4}" type="parTrans" cxnId="{DC2A1651-19F4-4C62-A1A5-35F352702D8F}">
      <dgm:prSet/>
      <dgm:spPr/>
      <dgm:t>
        <a:bodyPr/>
        <a:lstStyle/>
        <a:p>
          <a:endParaRPr lang="en-US"/>
        </a:p>
      </dgm:t>
    </dgm:pt>
    <dgm:pt modelId="{FE9295B8-B5C9-4D56-B99B-32A1EA552294}" type="sibTrans" cxnId="{DC2A1651-19F4-4C62-A1A5-35F352702D8F}">
      <dgm:prSet/>
      <dgm:spPr/>
      <dgm:t>
        <a:bodyPr/>
        <a:lstStyle/>
        <a:p>
          <a:endParaRPr lang="en-US"/>
        </a:p>
      </dgm:t>
    </dgm:pt>
    <dgm:pt modelId="{3D426317-1FF2-4CC5-B675-6E266EF7267F}">
      <dgm:prSet phldrT="[Text]"/>
      <dgm:spPr/>
      <dgm:t>
        <a:bodyPr/>
        <a:lstStyle/>
        <a:p>
          <a:r>
            <a:rPr lang="fr-CH" dirty="0" err="1" smtClean="0"/>
            <a:t>Risk</a:t>
          </a:r>
          <a:r>
            <a:rPr lang="fr-CH" dirty="0" smtClean="0"/>
            <a:t> Management in </a:t>
          </a:r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Frameworks</a:t>
          </a:r>
          <a:r>
            <a:rPr lang="fr-CH" dirty="0" smtClean="0"/>
            <a:t> </a:t>
          </a:r>
          <a:endParaRPr lang="en-US" dirty="0"/>
        </a:p>
      </dgm:t>
    </dgm:pt>
    <dgm:pt modelId="{CC3B2C44-AB0E-41E6-97A0-9629AB3E4BC6}" type="parTrans" cxnId="{C855B822-3EB9-450E-8895-7A35829B03EC}">
      <dgm:prSet/>
      <dgm:spPr/>
      <dgm:t>
        <a:bodyPr/>
        <a:lstStyle/>
        <a:p>
          <a:endParaRPr lang="en-US"/>
        </a:p>
      </dgm:t>
    </dgm:pt>
    <dgm:pt modelId="{122F9FA6-74B9-4607-AC07-EE9CD47CD746}" type="sibTrans" cxnId="{C855B822-3EB9-450E-8895-7A35829B03EC}">
      <dgm:prSet/>
      <dgm:spPr/>
      <dgm:t>
        <a:bodyPr/>
        <a:lstStyle/>
        <a:p>
          <a:endParaRPr lang="en-US"/>
        </a:p>
      </dgm:t>
    </dgm:pt>
    <dgm:pt modelId="{5A76A8F6-69DF-4A46-B006-F79CB43B6324}">
      <dgm:prSet phldrT="[Text]"/>
      <dgm:spPr/>
      <dgm:t>
        <a:bodyPr/>
        <a:lstStyle/>
        <a:p>
          <a:r>
            <a:rPr lang="fr-CH" dirty="0" smtClean="0"/>
            <a:t>Education on standards-</a:t>
          </a:r>
          <a:r>
            <a:rPr lang="fr-CH" dirty="0" err="1" smtClean="0"/>
            <a:t>related</a:t>
          </a:r>
          <a:r>
            <a:rPr lang="fr-CH" dirty="0" smtClean="0"/>
            <a:t> issues </a:t>
          </a:r>
          <a:endParaRPr lang="en-US" dirty="0"/>
        </a:p>
      </dgm:t>
    </dgm:pt>
    <dgm:pt modelId="{3E95C6C2-68C1-435E-BDA8-996B524D6D45}" type="parTrans" cxnId="{7DEA2DA5-388B-43B2-8747-B59E1DF194A2}">
      <dgm:prSet/>
      <dgm:spPr/>
      <dgm:t>
        <a:bodyPr/>
        <a:lstStyle/>
        <a:p>
          <a:endParaRPr lang="en-US"/>
        </a:p>
      </dgm:t>
    </dgm:pt>
    <dgm:pt modelId="{D7BF54B5-8FB9-4D92-A0E5-6A69B71E05AA}" type="sibTrans" cxnId="{7DEA2DA5-388B-43B2-8747-B59E1DF194A2}">
      <dgm:prSet/>
      <dgm:spPr/>
      <dgm:t>
        <a:bodyPr/>
        <a:lstStyle/>
        <a:p>
          <a:endParaRPr lang="en-US"/>
        </a:p>
      </dgm:t>
    </dgm:pt>
    <dgm:pt modelId="{07F891CC-4BD8-4CAF-B5F8-5BD8101CAD8F}">
      <dgm:prSet phldrT="[Text]"/>
      <dgm:spPr/>
      <dgm:t>
        <a:bodyPr/>
        <a:lstStyle/>
        <a:p>
          <a:r>
            <a:rPr lang="en-US" dirty="0" smtClean="0"/>
            <a:t>Engage in regional/international efforts</a:t>
          </a:r>
          <a:endParaRPr lang="en-US" dirty="0"/>
        </a:p>
      </dgm:t>
    </dgm:pt>
    <dgm:pt modelId="{4589B2F3-7914-430D-9F3E-3961C85AD062}" type="parTrans" cxnId="{7381FEF9-D652-4670-916F-51BE754D6AFA}">
      <dgm:prSet/>
      <dgm:spPr/>
      <dgm:t>
        <a:bodyPr/>
        <a:lstStyle/>
        <a:p>
          <a:endParaRPr lang="en-US"/>
        </a:p>
      </dgm:t>
    </dgm:pt>
    <dgm:pt modelId="{7D6684B3-8E63-4225-8EA9-53F923E0DFE0}" type="sibTrans" cxnId="{7381FEF9-D652-4670-916F-51BE754D6AFA}">
      <dgm:prSet/>
      <dgm:spPr/>
      <dgm:t>
        <a:bodyPr/>
        <a:lstStyle/>
        <a:p>
          <a:endParaRPr lang="en-US"/>
        </a:p>
      </dgm:t>
    </dgm:pt>
    <dgm:pt modelId="{257447EC-4766-4CEB-93AD-ED4920CD329A}">
      <dgm:prSet phldrT="[Text]"/>
      <dgm:spPr/>
      <dgm:t>
        <a:bodyPr/>
        <a:lstStyle/>
        <a:p>
          <a:r>
            <a:rPr lang="fr-CH" dirty="0" err="1" smtClean="0"/>
            <a:t>Fight</a:t>
          </a:r>
          <a:r>
            <a:rPr lang="fr-CH" dirty="0" smtClean="0"/>
            <a:t> </a:t>
          </a:r>
          <a:r>
            <a:rPr lang="fr-CH" dirty="0" err="1" smtClean="0"/>
            <a:t>proliferation</a:t>
          </a:r>
          <a:r>
            <a:rPr lang="fr-CH" dirty="0" smtClean="0"/>
            <a:t> of </a:t>
          </a:r>
          <a:r>
            <a:rPr lang="fr-CH" dirty="0" err="1" smtClean="0"/>
            <a:t>counterfeit</a:t>
          </a:r>
          <a:r>
            <a:rPr lang="fr-CH" dirty="0" smtClean="0"/>
            <a:t> and non-</a:t>
          </a:r>
          <a:r>
            <a:rPr lang="fr-CH" dirty="0" err="1" smtClean="0"/>
            <a:t>compliant</a:t>
          </a:r>
          <a:r>
            <a:rPr lang="fr-CH" dirty="0" smtClean="0"/>
            <a:t> </a:t>
          </a:r>
          <a:r>
            <a:rPr lang="fr-CH" dirty="0" err="1" smtClean="0"/>
            <a:t>goods</a:t>
          </a:r>
          <a:r>
            <a:rPr lang="fr-CH" dirty="0" smtClean="0"/>
            <a:t> on the </a:t>
          </a:r>
          <a:r>
            <a:rPr lang="fr-CH" dirty="0" err="1" smtClean="0"/>
            <a:t>markets</a:t>
          </a:r>
          <a:r>
            <a:rPr lang="fr-CH" dirty="0" smtClean="0"/>
            <a:t> </a:t>
          </a:r>
          <a:endParaRPr lang="en-US" dirty="0"/>
        </a:p>
      </dgm:t>
    </dgm:pt>
    <dgm:pt modelId="{1091190C-5954-498D-8969-FCC146D3B57E}" type="parTrans" cxnId="{4E907E8D-28D2-4C31-AC29-D01DC15614E9}">
      <dgm:prSet/>
      <dgm:spPr/>
      <dgm:t>
        <a:bodyPr/>
        <a:lstStyle/>
        <a:p>
          <a:endParaRPr lang="en-US"/>
        </a:p>
      </dgm:t>
    </dgm:pt>
    <dgm:pt modelId="{DB75427E-6E51-4ACB-9E4C-7D333E5E2A31}" type="sibTrans" cxnId="{4E907E8D-28D2-4C31-AC29-D01DC15614E9}">
      <dgm:prSet/>
      <dgm:spPr/>
      <dgm:t>
        <a:bodyPr/>
        <a:lstStyle/>
        <a:p>
          <a:endParaRPr lang="en-US"/>
        </a:p>
      </dgm:t>
    </dgm:pt>
    <dgm:pt modelId="{1CBEB337-C6C0-4070-BD99-6904DB40E251}">
      <dgm:prSet phldrT="[Text]"/>
      <dgm:spPr/>
      <dgm:t>
        <a:bodyPr/>
        <a:lstStyle/>
        <a:p>
          <a:r>
            <a:rPr lang="fr-CH" dirty="0" err="1" smtClean="0"/>
            <a:t>Safer</a:t>
          </a:r>
          <a:r>
            <a:rPr lang="fr-CH" dirty="0" smtClean="0"/>
            <a:t> and more </a:t>
          </a:r>
          <a:r>
            <a:rPr lang="fr-CH" dirty="0" err="1" smtClean="0"/>
            <a:t>resilient</a:t>
          </a:r>
          <a:r>
            <a:rPr lang="fr-CH" dirty="0" smtClean="0"/>
            <a:t> </a:t>
          </a:r>
          <a:r>
            <a:rPr lang="fr-CH" dirty="0" err="1" smtClean="0"/>
            <a:t>communities</a:t>
          </a:r>
          <a:r>
            <a:rPr lang="fr-CH" dirty="0" smtClean="0"/>
            <a:t> and </a:t>
          </a:r>
          <a:r>
            <a:rPr lang="fr-CH" dirty="0" err="1" smtClean="0"/>
            <a:t>eco-systems</a:t>
          </a:r>
          <a:endParaRPr lang="en-US" dirty="0"/>
        </a:p>
      </dgm:t>
    </dgm:pt>
    <dgm:pt modelId="{E01CFFEB-4282-49F9-BF63-71D2A8309A77}" type="parTrans" cxnId="{A8DF55D2-A9F1-49AE-A5D8-39A794A89C78}">
      <dgm:prSet/>
      <dgm:spPr/>
      <dgm:t>
        <a:bodyPr/>
        <a:lstStyle/>
        <a:p>
          <a:endParaRPr lang="en-US"/>
        </a:p>
      </dgm:t>
    </dgm:pt>
    <dgm:pt modelId="{8F1C1F23-33B0-44D0-B159-67B03B798FDB}" type="sibTrans" cxnId="{A8DF55D2-A9F1-49AE-A5D8-39A794A89C78}">
      <dgm:prSet/>
      <dgm:spPr/>
      <dgm:t>
        <a:bodyPr/>
        <a:lstStyle/>
        <a:p>
          <a:endParaRPr lang="en-US"/>
        </a:p>
      </dgm:t>
    </dgm:pt>
    <dgm:pt modelId="{9815FF88-4CEF-474D-89FC-DB04E8937B19}">
      <dgm:prSet phldrT="[Text]"/>
      <dgm:spPr/>
      <dgm:t>
        <a:bodyPr/>
        <a:lstStyle/>
        <a:p>
          <a:r>
            <a:rPr lang="fr-CH" dirty="0" err="1" smtClean="0"/>
            <a:t>Bring</a:t>
          </a:r>
          <a:r>
            <a:rPr lang="fr-CH" dirty="0" smtClean="0"/>
            <a:t> </a:t>
          </a:r>
          <a:r>
            <a:rPr lang="fr-CH" dirty="0" err="1" smtClean="0"/>
            <a:t>toolbox</a:t>
          </a:r>
          <a:r>
            <a:rPr lang="fr-CH" dirty="0" smtClean="0"/>
            <a:t> of standards to </a:t>
          </a:r>
          <a:r>
            <a:rPr lang="fr-CH" dirty="0" err="1" smtClean="0"/>
            <a:t>Universities</a:t>
          </a:r>
          <a:endParaRPr lang="en-US" dirty="0"/>
        </a:p>
      </dgm:t>
    </dgm:pt>
    <dgm:pt modelId="{D013F3DB-712C-4FD5-B1A9-4EA91AB705CA}" type="parTrans" cxnId="{3C011258-6370-404C-9FF6-FA19912245FC}">
      <dgm:prSet/>
      <dgm:spPr/>
      <dgm:t>
        <a:bodyPr/>
        <a:lstStyle/>
        <a:p>
          <a:endParaRPr lang="en-US"/>
        </a:p>
      </dgm:t>
    </dgm:pt>
    <dgm:pt modelId="{A0644749-7818-4EF0-AB9E-3B16F9500A64}" type="sibTrans" cxnId="{3C011258-6370-404C-9FF6-FA19912245FC}">
      <dgm:prSet/>
      <dgm:spPr/>
      <dgm:t>
        <a:bodyPr/>
        <a:lstStyle/>
        <a:p>
          <a:endParaRPr lang="en-US"/>
        </a:p>
      </dgm:t>
    </dgm:pt>
    <dgm:pt modelId="{C67F4714-C87D-468F-A48F-6FD0F6481102}">
      <dgm:prSet phldrT="[Text]"/>
      <dgm:spPr/>
      <dgm:t>
        <a:bodyPr/>
        <a:lstStyle/>
        <a:p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cooperation</a:t>
          </a:r>
          <a:endParaRPr lang="en-US" dirty="0"/>
        </a:p>
      </dgm:t>
    </dgm:pt>
    <dgm:pt modelId="{52160AD3-3CE6-4C68-B318-93DAB0CD62A0}" type="parTrans" cxnId="{63CBAC40-566B-4840-8F2C-4E747E3F254A}">
      <dgm:prSet/>
      <dgm:spPr/>
      <dgm:t>
        <a:bodyPr/>
        <a:lstStyle/>
        <a:p>
          <a:endParaRPr lang="en-US"/>
        </a:p>
      </dgm:t>
    </dgm:pt>
    <dgm:pt modelId="{6A22C6D4-E309-4AB8-B1BC-76D794833FE6}" type="sibTrans" cxnId="{63CBAC40-566B-4840-8F2C-4E747E3F254A}">
      <dgm:prSet/>
      <dgm:spPr/>
      <dgm:t>
        <a:bodyPr/>
        <a:lstStyle/>
        <a:p>
          <a:endParaRPr lang="en-US"/>
        </a:p>
      </dgm:t>
    </dgm:pt>
    <dgm:pt modelId="{F6F332B7-B293-49DB-9BF5-418365307F04}">
      <dgm:prSet phldrT="[Text]"/>
      <dgm:spPr/>
      <dgm:t>
        <a:bodyPr/>
        <a:lstStyle/>
        <a:p>
          <a:r>
            <a:rPr lang="fr-CH" dirty="0" err="1" smtClean="0"/>
            <a:t>Remove</a:t>
          </a:r>
          <a:r>
            <a:rPr lang="fr-CH" dirty="0" smtClean="0"/>
            <a:t> </a:t>
          </a:r>
          <a:r>
            <a:rPr lang="fr-CH" dirty="0" err="1" smtClean="0"/>
            <a:t>technical</a:t>
          </a:r>
          <a:r>
            <a:rPr lang="fr-CH" dirty="0" smtClean="0"/>
            <a:t> </a:t>
          </a:r>
          <a:r>
            <a:rPr lang="fr-CH" dirty="0" err="1" smtClean="0"/>
            <a:t>barriers</a:t>
          </a:r>
          <a:r>
            <a:rPr lang="fr-CH" dirty="0" smtClean="0"/>
            <a:t> to </a:t>
          </a:r>
          <a:r>
            <a:rPr lang="fr-CH" dirty="0" err="1" smtClean="0"/>
            <a:t>trade</a:t>
          </a:r>
          <a:r>
            <a:rPr lang="fr-CH" dirty="0" smtClean="0"/>
            <a:t> in </a:t>
          </a:r>
          <a:r>
            <a:rPr lang="fr-CH" dirty="0" err="1" smtClean="0"/>
            <a:t>specific</a:t>
          </a:r>
          <a:r>
            <a:rPr lang="fr-CH" dirty="0" smtClean="0"/>
            <a:t> </a:t>
          </a:r>
          <a:r>
            <a:rPr lang="fr-CH" dirty="0" err="1" smtClean="0"/>
            <a:t>sectors</a:t>
          </a:r>
          <a:endParaRPr lang="en-US" dirty="0"/>
        </a:p>
      </dgm:t>
    </dgm:pt>
    <dgm:pt modelId="{09161975-7615-4AFA-BB9C-09F9E979FF24}" type="parTrans" cxnId="{13FDBBFD-3BB5-488A-962B-8C90FA337181}">
      <dgm:prSet/>
      <dgm:spPr/>
      <dgm:t>
        <a:bodyPr/>
        <a:lstStyle/>
        <a:p>
          <a:endParaRPr lang="en-GB"/>
        </a:p>
      </dgm:t>
    </dgm:pt>
    <dgm:pt modelId="{60F599B6-71B6-4E2D-9EBA-A43AA7185284}" type="sibTrans" cxnId="{13FDBBFD-3BB5-488A-962B-8C90FA337181}">
      <dgm:prSet/>
      <dgm:spPr/>
      <dgm:t>
        <a:bodyPr/>
        <a:lstStyle/>
        <a:p>
          <a:endParaRPr lang="en-GB"/>
        </a:p>
      </dgm:t>
    </dgm:pt>
    <dgm:pt modelId="{AC12D5A7-E2CC-4112-835F-47E487839612}">
      <dgm:prSet phldrT="[Text]"/>
      <dgm:spPr/>
      <dgm:t>
        <a:bodyPr/>
        <a:lstStyle/>
        <a:p>
          <a:r>
            <a:rPr lang="fr-CH" dirty="0" err="1" smtClean="0"/>
            <a:t>Advocate</a:t>
          </a:r>
          <a:r>
            <a:rPr lang="fr-CH" dirty="0" smtClean="0"/>
            <a:t> for use of standards by </a:t>
          </a:r>
          <a:r>
            <a:rPr lang="fr-CH" dirty="0" err="1" smtClean="0"/>
            <a:t>Governments</a:t>
          </a:r>
          <a:r>
            <a:rPr lang="fr-CH" dirty="0" smtClean="0"/>
            <a:t> &amp; by the UN / Engage standards </a:t>
          </a:r>
          <a:r>
            <a:rPr lang="fr-CH" dirty="0" err="1" smtClean="0"/>
            <a:t>organizations</a:t>
          </a:r>
          <a:r>
            <a:rPr lang="fr-CH" dirty="0" smtClean="0"/>
            <a:t>  </a:t>
          </a:r>
          <a:endParaRPr lang="en-US" dirty="0"/>
        </a:p>
      </dgm:t>
    </dgm:pt>
    <dgm:pt modelId="{8642AC22-1241-4C74-8071-FFE0496F2CF5}" type="sibTrans" cxnId="{EED0F2E7-09D5-4AA0-A1EB-39A02B8704CE}">
      <dgm:prSet/>
      <dgm:spPr/>
      <dgm:t>
        <a:bodyPr/>
        <a:lstStyle/>
        <a:p>
          <a:endParaRPr lang="en-US"/>
        </a:p>
      </dgm:t>
    </dgm:pt>
    <dgm:pt modelId="{C9DA9C90-7183-4B4A-BB89-44F1BCCFAAF3}" type="parTrans" cxnId="{EED0F2E7-09D5-4AA0-A1EB-39A02B8704CE}">
      <dgm:prSet/>
      <dgm:spPr/>
      <dgm:t>
        <a:bodyPr/>
        <a:lstStyle/>
        <a:p>
          <a:endParaRPr lang="en-US"/>
        </a:p>
      </dgm:t>
    </dgm:pt>
    <dgm:pt modelId="{A6B1F13F-37A4-488D-9FEE-0E23B1E7074E}" type="pres">
      <dgm:prSet presAssocID="{83103DF9-CD7A-448C-8FF5-35F66353AC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69C577C-5963-4ED3-A2CB-767B34D4BA8F}" type="pres">
      <dgm:prSet presAssocID="{99FFCC92-C024-4FB7-B5C1-9938C3C5932B}" presName="linNode" presStyleCnt="0"/>
      <dgm:spPr/>
    </dgm:pt>
    <dgm:pt modelId="{52F4A5BF-5711-45AF-A9A4-66A4894A92D0}" type="pres">
      <dgm:prSet presAssocID="{99FFCC92-C024-4FB7-B5C1-9938C3C5932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36CDE-37F9-4FC9-BC15-F8BF826B545B}" type="pres">
      <dgm:prSet presAssocID="{99FFCC92-C024-4FB7-B5C1-9938C3C5932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5318B-D9CE-4FC3-8BEE-BABB0E77E901}" type="pres">
      <dgm:prSet presAssocID="{1637DE47-1B4C-4886-8A11-AFF093ED27EA}" presName="sp" presStyleCnt="0"/>
      <dgm:spPr/>
    </dgm:pt>
    <dgm:pt modelId="{280F3655-955A-44A2-B948-C0870DA5F7F5}" type="pres">
      <dgm:prSet presAssocID="{C67F4714-C87D-468F-A48F-6FD0F6481102}" presName="linNode" presStyleCnt="0"/>
      <dgm:spPr/>
    </dgm:pt>
    <dgm:pt modelId="{E8A8A74E-0F78-4E73-8DB1-1BCE1D1D3F19}" type="pres">
      <dgm:prSet presAssocID="{C67F4714-C87D-468F-A48F-6FD0F64811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CDC890-E51A-41BD-A61B-3D153F14995E}" type="pres">
      <dgm:prSet presAssocID="{C67F4714-C87D-468F-A48F-6FD0F648110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6F1696C-FE72-4DFC-BB35-AA8EDFB44273}" type="pres">
      <dgm:prSet presAssocID="{6A22C6D4-E309-4AB8-B1BC-76D794833FE6}" presName="sp" presStyleCnt="0"/>
      <dgm:spPr/>
    </dgm:pt>
    <dgm:pt modelId="{3A95525C-05CD-44FD-AAC9-196861EF7AD5}" type="pres">
      <dgm:prSet presAssocID="{444FCC1B-01D0-49E6-A4FA-98D12BB537EE}" presName="linNode" presStyleCnt="0"/>
      <dgm:spPr/>
    </dgm:pt>
    <dgm:pt modelId="{BB03C5DA-0A0C-4D7C-B824-10169AC702C6}" type="pres">
      <dgm:prSet presAssocID="{444FCC1B-01D0-49E6-A4FA-98D12BB537E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EF91EB-A746-4497-A528-C61BA1976C87}" type="pres">
      <dgm:prSet presAssocID="{444FCC1B-01D0-49E6-A4FA-98D12BB537E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74BF6-DDEB-4532-A7E7-2CAA2036D9E0}" type="pres">
      <dgm:prSet presAssocID="{FE9295B8-B5C9-4D56-B99B-32A1EA552294}" presName="sp" presStyleCnt="0"/>
      <dgm:spPr/>
    </dgm:pt>
    <dgm:pt modelId="{F255648E-E361-41D4-A239-123C246A7C43}" type="pres">
      <dgm:prSet presAssocID="{3D426317-1FF2-4CC5-B675-6E266EF7267F}" presName="linNode" presStyleCnt="0"/>
      <dgm:spPr/>
    </dgm:pt>
    <dgm:pt modelId="{5BD5B1B2-AE5D-4911-BEA1-4646DC1C9485}" type="pres">
      <dgm:prSet presAssocID="{3D426317-1FF2-4CC5-B675-6E266EF7267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7E4DDC-D4E4-420A-8A6F-5A2F13A6989F}" type="pres">
      <dgm:prSet presAssocID="{3D426317-1FF2-4CC5-B675-6E266EF7267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BE92-232A-4A14-87C2-654A25AE9DA0}" type="pres">
      <dgm:prSet presAssocID="{122F9FA6-74B9-4607-AC07-EE9CD47CD746}" presName="sp" presStyleCnt="0"/>
      <dgm:spPr/>
    </dgm:pt>
    <dgm:pt modelId="{F982F985-943F-48BF-AA60-F59E417A21CE}" type="pres">
      <dgm:prSet presAssocID="{5A76A8F6-69DF-4A46-B006-F79CB43B6324}" presName="linNode" presStyleCnt="0"/>
      <dgm:spPr/>
    </dgm:pt>
    <dgm:pt modelId="{75A79E1E-7A5E-4977-9ABB-621CC601F3C7}" type="pres">
      <dgm:prSet presAssocID="{5A76A8F6-69DF-4A46-B006-F79CB43B632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BA3FEF-F83F-41CC-B5D8-8A44BFBC8F84}" type="pres">
      <dgm:prSet presAssocID="{5A76A8F6-69DF-4A46-B006-F79CB43B632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EDF307-708B-4509-95F4-4C541B340206}" type="presOf" srcId="{07F891CC-4BD8-4CAF-B5F8-5BD8101CAD8F}" destId="{B6CDC890-E51A-41BD-A61B-3D153F14995E}" srcOrd="0" destOrd="0" presId="urn:microsoft.com/office/officeart/2005/8/layout/vList5"/>
    <dgm:cxn modelId="{7DEA2DA5-388B-43B2-8747-B59E1DF194A2}" srcId="{83103DF9-CD7A-448C-8FF5-35F66353ACE9}" destId="{5A76A8F6-69DF-4A46-B006-F79CB43B6324}" srcOrd="4" destOrd="0" parTransId="{3E95C6C2-68C1-435E-BDA8-996B524D6D45}" sibTransId="{D7BF54B5-8FB9-4D92-A0E5-6A69B71E05AA}"/>
    <dgm:cxn modelId="{687920E4-6596-46E2-9D1D-C13E2A7CB559}" type="presOf" srcId="{C67F4714-C87D-468F-A48F-6FD0F6481102}" destId="{E8A8A74E-0F78-4E73-8DB1-1BCE1D1D3F19}" srcOrd="0" destOrd="0" presId="urn:microsoft.com/office/officeart/2005/8/layout/vList5"/>
    <dgm:cxn modelId="{607040E8-A924-487F-94D3-36908E32E694}" type="presOf" srcId="{1CBEB337-C6C0-4070-BD99-6904DB40E251}" destId="{3C7E4DDC-D4E4-420A-8A6F-5A2F13A6989F}" srcOrd="0" destOrd="0" presId="urn:microsoft.com/office/officeart/2005/8/layout/vList5"/>
    <dgm:cxn modelId="{33347526-D4F8-41B5-B7E6-F4086EDA521E}" type="presOf" srcId="{83103DF9-CD7A-448C-8FF5-35F66353ACE9}" destId="{A6B1F13F-37A4-488D-9FEE-0E23B1E7074E}" srcOrd="0" destOrd="0" presId="urn:microsoft.com/office/officeart/2005/8/layout/vList5"/>
    <dgm:cxn modelId="{DC2A1651-19F4-4C62-A1A5-35F352702D8F}" srcId="{83103DF9-CD7A-448C-8FF5-35F66353ACE9}" destId="{444FCC1B-01D0-49E6-A4FA-98D12BB537EE}" srcOrd="2" destOrd="0" parTransId="{69458E72-F92B-4303-8C08-2DAB641422A4}" sibTransId="{FE9295B8-B5C9-4D56-B99B-32A1EA552294}"/>
    <dgm:cxn modelId="{63CBAC40-566B-4840-8F2C-4E747E3F254A}" srcId="{83103DF9-CD7A-448C-8FF5-35F66353ACE9}" destId="{C67F4714-C87D-468F-A48F-6FD0F6481102}" srcOrd="1" destOrd="0" parTransId="{52160AD3-3CE6-4C68-B318-93DAB0CD62A0}" sibTransId="{6A22C6D4-E309-4AB8-B1BC-76D794833FE6}"/>
    <dgm:cxn modelId="{FCCB3F0B-07FA-4D9C-959A-6B24E2961F1E}" type="presOf" srcId="{444FCC1B-01D0-49E6-A4FA-98D12BB537EE}" destId="{BB03C5DA-0A0C-4D7C-B824-10169AC702C6}" srcOrd="0" destOrd="0" presId="urn:microsoft.com/office/officeart/2005/8/layout/vList5"/>
    <dgm:cxn modelId="{4E907E8D-28D2-4C31-AC29-D01DC15614E9}" srcId="{444FCC1B-01D0-49E6-A4FA-98D12BB537EE}" destId="{257447EC-4766-4CEB-93AD-ED4920CD329A}" srcOrd="0" destOrd="0" parTransId="{1091190C-5954-498D-8969-FCC146D3B57E}" sibTransId="{DB75427E-6E51-4ACB-9E4C-7D333E5E2A31}"/>
    <dgm:cxn modelId="{7381FEF9-D652-4670-916F-51BE754D6AFA}" srcId="{C67F4714-C87D-468F-A48F-6FD0F6481102}" destId="{07F891CC-4BD8-4CAF-B5F8-5BD8101CAD8F}" srcOrd="0" destOrd="0" parTransId="{4589B2F3-7914-430D-9F3E-3961C85AD062}" sibTransId="{7D6684B3-8E63-4225-8EA9-53F923E0DFE0}"/>
    <dgm:cxn modelId="{A8DF55D2-A9F1-49AE-A5D8-39A794A89C78}" srcId="{3D426317-1FF2-4CC5-B675-6E266EF7267F}" destId="{1CBEB337-C6C0-4070-BD99-6904DB40E251}" srcOrd="0" destOrd="0" parTransId="{E01CFFEB-4282-49F9-BF63-71D2A8309A77}" sibTransId="{8F1C1F23-33B0-44D0-B159-67B03B798FDB}"/>
    <dgm:cxn modelId="{EBBF6A39-EEE1-455D-94D1-6AD458EC2FDF}" srcId="{83103DF9-CD7A-448C-8FF5-35F66353ACE9}" destId="{99FFCC92-C024-4FB7-B5C1-9938C3C5932B}" srcOrd="0" destOrd="0" parTransId="{FB34FF8F-A975-4DA2-8959-0CD9F1C420AD}" sibTransId="{1637DE47-1B4C-4886-8A11-AFF093ED27EA}"/>
    <dgm:cxn modelId="{3C011258-6370-404C-9FF6-FA19912245FC}" srcId="{5A76A8F6-69DF-4A46-B006-F79CB43B6324}" destId="{9815FF88-4CEF-474D-89FC-DB04E8937B19}" srcOrd="0" destOrd="0" parTransId="{D013F3DB-712C-4FD5-B1A9-4EA91AB705CA}" sibTransId="{A0644749-7818-4EF0-AB9E-3B16F9500A64}"/>
    <dgm:cxn modelId="{473D334E-555E-430A-AF4F-59CDF40B70DD}" type="presOf" srcId="{99FFCC92-C024-4FB7-B5C1-9938C3C5932B}" destId="{52F4A5BF-5711-45AF-A9A4-66A4894A92D0}" srcOrd="0" destOrd="0" presId="urn:microsoft.com/office/officeart/2005/8/layout/vList5"/>
    <dgm:cxn modelId="{EED0F2E7-09D5-4AA0-A1EB-39A02B8704CE}" srcId="{99FFCC92-C024-4FB7-B5C1-9938C3C5932B}" destId="{AC12D5A7-E2CC-4112-835F-47E487839612}" srcOrd="0" destOrd="0" parTransId="{C9DA9C90-7183-4B4A-BB89-44F1BCCFAAF3}" sibTransId="{8642AC22-1241-4C74-8071-FFE0496F2CF5}"/>
    <dgm:cxn modelId="{28CDE452-9FAA-4EA9-90FA-A4E629D131ED}" type="presOf" srcId="{F6F332B7-B293-49DB-9BF5-418365307F04}" destId="{B6CDC890-E51A-41BD-A61B-3D153F14995E}" srcOrd="0" destOrd="1" presId="urn:microsoft.com/office/officeart/2005/8/layout/vList5"/>
    <dgm:cxn modelId="{B6E51921-1C94-4A06-95D6-2CD1DDDB2922}" type="presOf" srcId="{3D426317-1FF2-4CC5-B675-6E266EF7267F}" destId="{5BD5B1B2-AE5D-4911-BEA1-4646DC1C9485}" srcOrd="0" destOrd="0" presId="urn:microsoft.com/office/officeart/2005/8/layout/vList5"/>
    <dgm:cxn modelId="{CDA084A4-0FF7-4AE8-8BC2-5F1CF09293B4}" type="presOf" srcId="{9815FF88-4CEF-474D-89FC-DB04E8937B19}" destId="{1CBA3FEF-F83F-41CC-B5D8-8A44BFBC8F84}" srcOrd="0" destOrd="0" presId="urn:microsoft.com/office/officeart/2005/8/layout/vList5"/>
    <dgm:cxn modelId="{C855B822-3EB9-450E-8895-7A35829B03EC}" srcId="{83103DF9-CD7A-448C-8FF5-35F66353ACE9}" destId="{3D426317-1FF2-4CC5-B675-6E266EF7267F}" srcOrd="3" destOrd="0" parTransId="{CC3B2C44-AB0E-41E6-97A0-9629AB3E4BC6}" sibTransId="{122F9FA6-74B9-4607-AC07-EE9CD47CD746}"/>
    <dgm:cxn modelId="{A676D70E-138B-4F30-95FD-B9B06681AA6E}" type="presOf" srcId="{257447EC-4766-4CEB-93AD-ED4920CD329A}" destId="{C1EF91EB-A746-4497-A528-C61BA1976C87}" srcOrd="0" destOrd="0" presId="urn:microsoft.com/office/officeart/2005/8/layout/vList5"/>
    <dgm:cxn modelId="{33AA906E-2ED2-4C27-8092-ED32826488CD}" type="presOf" srcId="{5A76A8F6-69DF-4A46-B006-F79CB43B6324}" destId="{75A79E1E-7A5E-4977-9ABB-621CC601F3C7}" srcOrd="0" destOrd="0" presId="urn:microsoft.com/office/officeart/2005/8/layout/vList5"/>
    <dgm:cxn modelId="{95F06518-319A-4371-8B52-E52D53FE3D23}" type="presOf" srcId="{AC12D5A7-E2CC-4112-835F-47E487839612}" destId="{46736CDE-37F9-4FC9-BC15-F8BF826B545B}" srcOrd="0" destOrd="0" presId="urn:microsoft.com/office/officeart/2005/8/layout/vList5"/>
    <dgm:cxn modelId="{13FDBBFD-3BB5-488A-962B-8C90FA337181}" srcId="{C67F4714-C87D-468F-A48F-6FD0F6481102}" destId="{F6F332B7-B293-49DB-9BF5-418365307F04}" srcOrd="1" destOrd="0" parTransId="{09161975-7615-4AFA-BB9C-09F9E979FF24}" sibTransId="{60F599B6-71B6-4E2D-9EBA-A43AA7185284}"/>
    <dgm:cxn modelId="{DE0F1C89-8B45-4D02-84F2-0E1EC0A93982}" type="presParOf" srcId="{A6B1F13F-37A4-488D-9FEE-0E23B1E7074E}" destId="{569C577C-5963-4ED3-A2CB-767B34D4BA8F}" srcOrd="0" destOrd="0" presId="urn:microsoft.com/office/officeart/2005/8/layout/vList5"/>
    <dgm:cxn modelId="{CAAED42E-1B48-499E-904C-91A0F298AB2D}" type="presParOf" srcId="{569C577C-5963-4ED3-A2CB-767B34D4BA8F}" destId="{52F4A5BF-5711-45AF-A9A4-66A4894A92D0}" srcOrd="0" destOrd="0" presId="urn:microsoft.com/office/officeart/2005/8/layout/vList5"/>
    <dgm:cxn modelId="{C90E4DCE-37FD-4011-85E4-5AD26FD8C127}" type="presParOf" srcId="{569C577C-5963-4ED3-A2CB-767B34D4BA8F}" destId="{46736CDE-37F9-4FC9-BC15-F8BF826B545B}" srcOrd="1" destOrd="0" presId="urn:microsoft.com/office/officeart/2005/8/layout/vList5"/>
    <dgm:cxn modelId="{2C2C94A0-DFBF-47B0-82DA-7083A9275019}" type="presParOf" srcId="{A6B1F13F-37A4-488D-9FEE-0E23B1E7074E}" destId="{1305318B-D9CE-4FC3-8BEE-BABB0E77E901}" srcOrd="1" destOrd="0" presId="urn:microsoft.com/office/officeart/2005/8/layout/vList5"/>
    <dgm:cxn modelId="{F48257C6-EF9D-478B-B667-E569CD7368D6}" type="presParOf" srcId="{A6B1F13F-37A4-488D-9FEE-0E23B1E7074E}" destId="{280F3655-955A-44A2-B948-C0870DA5F7F5}" srcOrd="2" destOrd="0" presId="urn:microsoft.com/office/officeart/2005/8/layout/vList5"/>
    <dgm:cxn modelId="{32EC9255-7F35-4F6C-9D5B-C55F053B5F53}" type="presParOf" srcId="{280F3655-955A-44A2-B948-C0870DA5F7F5}" destId="{E8A8A74E-0F78-4E73-8DB1-1BCE1D1D3F19}" srcOrd="0" destOrd="0" presId="urn:microsoft.com/office/officeart/2005/8/layout/vList5"/>
    <dgm:cxn modelId="{40E211F1-D001-4C58-9291-6E61C8425F64}" type="presParOf" srcId="{280F3655-955A-44A2-B948-C0870DA5F7F5}" destId="{B6CDC890-E51A-41BD-A61B-3D153F14995E}" srcOrd="1" destOrd="0" presId="urn:microsoft.com/office/officeart/2005/8/layout/vList5"/>
    <dgm:cxn modelId="{3EB33414-805E-4DB0-B8FB-17134966A3CA}" type="presParOf" srcId="{A6B1F13F-37A4-488D-9FEE-0E23B1E7074E}" destId="{56F1696C-FE72-4DFC-BB35-AA8EDFB44273}" srcOrd="3" destOrd="0" presId="urn:microsoft.com/office/officeart/2005/8/layout/vList5"/>
    <dgm:cxn modelId="{13154B82-09C3-4892-80F3-E1E300B2309E}" type="presParOf" srcId="{A6B1F13F-37A4-488D-9FEE-0E23B1E7074E}" destId="{3A95525C-05CD-44FD-AAC9-196861EF7AD5}" srcOrd="4" destOrd="0" presId="urn:microsoft.com/office/officeart/2005/8/layout/vList5"/>
    <dgm:cxn modelId="{771EF476-E43F-4E54-ACB2-21C567279CDD}" type="presParOf" srcId="{3A95525C-05CD-44FD-AAC9-196861EF7AD5}" destId="{BB03C5DA-0A0C-4D7C-B824-10169AC702C6}" srcOrd="0" destOrd="0" presId="urn:microsoft.com/office/officeart/2005/8/layout/vList5"/>
    <dgm:cxn modelId="{9BFFD763-5FA4-4FF2-9C90-CA06978AF9A6}" type="presParOf" srcId="{3A95525C-05CD-44FD-AAC9-196861EF7AD5}" destId="{C1EF91EB-A746-4497-A528-C61BA1976C87}" srcOrd="1" destOrd="0" presId="urn:microsoft.com/office/officeart/2005/8/layout/vList5"/>
    <dgm:cxn modelId="{BBDF29C6-5BA5-430C-8C46-92E743AA2E17}" type="presParOf" srcId="{A6B1F13F-37A4-488D-9FEE-0E23B1E7074E}" destId="{3E974BF6-DDEB-4532-A7E7-2CAA2036D9E0}" srcOrd="5" destOrd="0" presId="urn:microsoft.com/office/officeart/2005/8/layout/vList5"/>
    <dgm:cxn modelId="{3E809DD2-52BC-4889-AAF0-0E322F0D3DD6}" type="presParOf" srcId="{A6B1F13F-37A4-488D-9FEE-0E23B1E7074E}" destId="{F255648E-E361-41D4-A239-123C246A7C43}" srcOrd="6" destOrd="0" presId="urn:microsoft.com/office/officeart/2005/8/layout/vList5"/>
    <dgm:cxn modelId="{09538B14-350E-4F44-AF1F-7B99445D936C}" type="presParOf" srcId="{F255648E-E361-41D4-A239-123C246A7C43}" destId="{5BD5B1B2-AE5D-4911-BEA1-4646DC1C9485}" srcOrd="0" destOrd="0" presId="urn:microsoft.com/office/officeart/2005/8/layout/vList5"/>
    <dgm:cxn modelId="{AE3E887F-B4DF-4588-86C7-2AADD4E796A9}" type="presParOf" srcId="{F255648E-E361-41D4-A239-123C246A7C43}" destId="{3C7E4DDC-D4E4-420A-8A6F-5A2F13A6989F}" srcOrd="1" destOrd="0" presId="urn:microsoft.com/office/officeart/2005/8/layout/vList5"/>
    <dgm:cxn modelId="{5342FC30-2EC6-4E8B-81F3-5173579F33E6}" type="presParOf" srcId="{A6B1F13F-37A4-488D-9FEE-0E23B1E7074E}" destId="{8C0BBE92-232A-4A14-87C2-654A25AE9DA0}" srcOrd="7" destOrd="0" presId="urn:microsoft.com/office/officeart/2005/8/layout/vList5"/>
    <dgm:cxn modelId="{D54924E8-E248-4278-9E10-574FE980A0E0}" type="presParOf" srcId="{A6B1F13F-37A4-488D-9FEE-0E23B1E7074E}" destId="{F982F985-943F-48BF-AA60-F59E417A21CE}" srcOrd="8" destOrd="0" presId="urn:microsoft.com/office/officeart/2005/8/layout/vList5"/>
    <dgm:cxn modelId="{2B647E28-7D80-4CE8-8CC4-1AF8BC847F11}" type="presParOf" srcId="{F982F985-943F-48BF-AA60-F59E417A21CE}" destId="{75A79E1E-7A5E-4977-9ABB-621CC601F3C7}" srcOrd="0" destOrd="0" presId="urn:microsoft.com/office/officeart/2005/8/layout/vList5"/>
    <dgm:cxn modelId="{4AEC86CE-F32E-481C-8593-09F67CC72004}" type="presParOf" srcId="{F982F985-943F-48BF-AA60-F59E417A21CE}" destId="{1CBA3FEF-F83F-41CC-B5D8-8A44BFBC8F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103DF9-CD7A-448C-8FF5-35F66353ACE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FFCC92-C024-4FB7-B5C1-9938C3C5932B}">
      <dgm:prSet phldrT="[Text]"/>
      <dgm:spPr/>
      <dgm:t>
        <a:bodyPr/>
        <a:lstStyle/>
        <a:p>
          <a:r>
            <a:rPr lang="fr-CH" dirty="0" smtClean="0"/>
            <a:t>Forum for dialogue</a:t>
          </a:r>
          <a:endParaRPr lang="en-US" dirty="0"/>
        </a:p>
      </dgm:t>
    </dgm:pt>
    <dgm:pt modelId="{FB34FF8F-A975-4DA2-8959-0CD9F1C420AD}" type="parTrans" cxnId="{EBBF6A39-EEE1-455D-94D1-6AD458EC2FDF}">
      <dgm:prSet/>
      <dgm:spPr/>
      <dgm:t>
        <a:bodyPr/>
        <a:lstStyle/>
        <a:p>
          <a:endParaRPr lang="en-US"/>
        </a:p>
      </dgm:t>
    </dgm:pt>
    <dgm:pt modelId="{1637DE47-1B4C-4886-8A11-AFF093ED27EA}" type="sibTrans" cxnId="{EBBF6A39-EEE1-455D-94D1-6AD458EC2FDF}">
      <dgm:prSet/>
      <dgm:spPr/>
      <dgm:t>
        <a:bodyPr/>
        <a:lstStyle/>
        <a:p>
          <a:endParaRPr lang="en-US"/>
        </a:p>
      </dgm:t>
    </dgm:pt>
    <dgm:pt modelId="{444FCC1B-01D0-49E6-A4FA-98D12BB537EE}">
      <dgm:prSet phldrT="[Text]"/>
      <dgm:spPr/>
      <dgm:t>
        <a:bodyPr/>
        <a:lstStyle/>
        <a:p>
          <a:r>
            <a:rPr lang="fr-CH" dirty="0" err="1" smtClean="0"/>
            <a:t>Market</a:t>
          </a:r>
          <a:r>
            <a:rPr lang="fr-CH" dirty="0" smtClean="0"/>
            <a:t> surveillance</a:t>
          </a:r>
          <a:endParaRPr lang="en-US" dirty="0"/>
        </a:p>
      </dgm:t>
    </dgm:pt>
    <dgm:pt modelId="{69458E72-F92B-4303-8C08-2DAB641422A4}" type="parTrans" cxnId="{DC2A1651-19F4-4C62-A1A5-35F352702D8F}">
      <dgm:prSet/>
      <dgm:spPr/>
      <dgm:t>
        <a:bodyPr/>
        <a:lstStyle/>
        <a:p>
          <a:endParaRPr lang="en-US"/>
        </a:p>
      </dgm:t>
    </dgm:pt>
    <dgm:pt modelId="{FE9295B8-B5C9-4D56-B99B-32A1EA552294}" type="sibTrans" cxnId="{DC2A1651-19F4-4C62-A1A5-35F352702D8F}">
      <dgm:prSet/>
      <dgm:spPr/>
      <dgm:t>
        <a:bodyPr/>
        <a:lstStyle/>
        <a:p>
          <a:endParaRPr lang="en-US"/>
        </a:p>
      </dgm:t>
    </dgm:pt>
    <dgm:pt modelId="{3D426317-1FF2-4CC5-B675-6E266EF7267F}">
      <dgm:prSet phldrT="[Text]"/>
      <dgm:spPr/>
      <dgm:t>
        <a:bodyPr/>
        <a:lstStyle/>
        <a:p>
          <a:r>
            <a:rPr lang="fr-CH" dirty="0" err="1" smtClean="0"/>
            <a:t>Risk</a:t>
          </a:r>
          <a:r>
            <a:rPr lang="fr-CH" dirty="0" smtClean="0"/>
            <a:t> Management in </a:t>
          </a:r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Frameworks</a:t>
          </a:r>
          <a:r>
            <a:rPr lang="fr-CH" dirty="0" smtClean="0"/>
            <a:t> </a:t>
          </a:r>
          <a:endParaRPr lang="en-US" dirty="0"/>
        </a:p>
      </dgm:t>
    </dgm:pt>
    <dgm:pt modelId="{CC3B2C44-AB0E-41E6-97A0-9629AB3E4BC6}" type="parTrans" cxnId="{C855B822-3EB9-450E-8895-7A35829B03EC}">
      <dgm:prSet/>
      <dgm:spPr/>
      <dgm:t>
        <a:bodyPr/>
        <a:lstStyle/>
        <a:p>
          <a:endParaRPr lang="en-US"/>
        </a:p>
      </dgm:t>
    </dgm:pt>
    <dgm:pt modelId="{122F9FA6-74B9-4607-AC07-EE9CD47CD746}" type="sibTrans" cxnId="{C855B822-3EB9-450E-8895-7A35829B03EC}">
      <dgm:prSet/>
      <dgm:spPr/>
      <dgm:t>
        <a:bodyPr/>
        <a:lstStyle/>
        <a:p>
          <a:endParaRPr lang="en-US"/>
        </a:p>
      </dgm:t>
    </dgm:pt>
    <dgm:pt modelId="{5A76A8F6-69DF-4A46-B006-F79CB43B6324}">
      <dgm:prSet phldrT="[Text]"/>
      <dgm:spPr/>
      <dgm:t>
        <a:bodyPr/>
        <a:lstStyle/>
        <a:p>
          <a:r>
            <a:rPr lang="fr-CH" dirty="0" smtClean="0"/>
            <a:t>Education on standards-</a:t>
          </a:r>
          <a:r>
            <a:rPr lang="fr-CH" dirty="0" err="1" smtClean="0"/>
            <a:t>related</a:t>
          </a:r>
          <a:r>
            <a:rPr lang="fr-CH" dirty="0" smtClean="0"/>
            <a:t> issues </a:t>
          </a:r>
          <a:endParaRPr lang="en-US" dirty="0"/>
        </a:p>
      </dgm:t>
    </dgm:pt>
    <dgm:pt modelId="{3E95C6C2-68C1-435E-BDA8-996B524D6D45}" type="parTrans" cxnId="{7DEA2DA5-388B-43B2-8747-B59E1DF194A2}">
      <dgm:prSet/>
      <dgm:spPr/>
      <dgm:t>
        <a:bodyPr/>
        <a:lstStyle/>
        <a:p>
          <a:endParaRPr lang="en-US"/>
        </a:p>
      </dgm:t>
    </dgm:pt>
    <dgm:pt modelId="{D7BF54B5-8FB9-4D92-A0E5-6A69B71E05AA}" type="sibTrans" cxnId="{7DEA2DA5-388B-43B2-8747-B59E1DF194A2}">
      <dgm:prSet/>
      <dgm:spPr/>
      <dgm:t>
        <a:bodyPr/>
        <a:lstStyle/>
        <a:p>
          <a:endParaRPr lang="en-US"/>
        </a:p>
      </dgm:t>
    </dgm:pt>
    <dgm:pt modelId="{07F891CC-4BD8-4CAF-B5F8-5BD8101CAD8F}">
      <dgm:prSet phldrT="[Text]"/>
      <dgm:spPr/>
      <dgm:t>
        <a:bodyPr/>
        <a:lstStyle/>
        <a:p>
          <a:r>
            <a:rPr lang="en-US" dirty="0" smtClean="0"/>
            <a:t>Engage in regional/international efforts</a:t>
          </a:r>
          <a:endParaRPr lang="en-US" dirty="0"/>
        </a:p>
      </dgm:t>
    </dgm:pt>
    <dgm:pt modelId="{4589B2F3-7914-430D-9F3E-3961C85AD062}" type="parTrans" cxnId="{7381FEF9-D652-4670-916F-51BE754D6AFA}">
      <dgm:prSet/>
      <dgm:spPr/>
      <dgm:t>
        <a:bodyPr/>
        <a:lstStyle/>
        <a:p>
          <a:endParaRPr lang="en-US"/>
        </a:p>
      </dgm:t>
    </dgm:pt>
    <dgm:pt modelId="{7D6684B3-8E63-4225-8EA9-53F923E0DFE0}" type="sibTrans" cxnId="{7381FEF9-D652-4670-916F-51BE754D6AFA}">
      <dgm:prSet/>
      <dgm:spPr/>
      <dgm:t>
        <a:bodyPr/>
        <a:lstStyle/>
        <a:p>
          <a:endParaRPr lang="en-US"/>
        </a:p>
      </dgm:t>
    </dgm:pt>
    <dgm:pt modelId="{257447EC-4766-4CEB-93AD-ED4920CD329A}">
      <dgm:prSet phldrT="[Text]"/>
      <dgm:spPr/>
      <dgm:t>
        <a:bodyPr/>
        <a:lstStyle/>
        <a:p>
          <a:r>
            <a:rPr lang="fr-CH" dirty="0" err="1" smtClean="0"/>
            <a:t>Fight</a:t>
          </a:r>
          <a:r>
            <a:rPr lang="fr-CH" dirty="0" smtClean="0"/>
            <a:t> </a:t>
          </a:r>
          <a:r>
            <a:rPr lang="fr-CH" dirty="0" err="1" smtClean="0"/>
            <a:t>proliferation</a:t>
          </a:r>
          <a:r>
            <a:rPr lang="fr-CH" dirty="0" smtClean="0"/>
            <a:t> of </a:t>
          </a:r>
          <a:r>
            <a:rPr lang="fr-CH" dirty="0" err="1" smtClean="0"/>
            <a:t>counterfeit</a:t>
          </a:r>
          <a:r>
            <a:rPr lang="fr-CH" dirty="0" smtClean="0"/>
            <a:t> and non-</a:t>
          </a:r>
          <a:r>
            <a:rPr lang="fr-CH" dirty="0" err="1" smtClean="0"/>
            <a:t>compliant</a:t>
          </a:r>
          <a:r>
            <a:rPr lang="fr-CH" dirty="0" smtClean="0"/>
            <a:t> </a:t>
          </a:r>
          <a:r>
            <a:rPr lang="fr-CH" dirty="0" err="1" smtClean="0"/>
            <a:t>goods</a:t>
          </a:r>
          <a:r>
            <a:rPr lang="fr-CH" dirty="0" smtClean="0"/>
            <a:t> on the </a:t>
          </a:r>
          <a:r>
            <a:rPr lang="fr-CH" dirty="0" err="1" smtClean="0"/>
            <a:t>markets</a:t>
          </a:r>
          <a:r>
            <a:rPr lang="fr-CH" dirty="0" smtClean="0"/>
            <a:t> </a:t>
          </a:r>
          <a:endParaRPr lang="en-US" dirty="0"/>
        </a:p>
      </dgm:t>
    </dgm:pt>
    <dgm:pt modelId="{1091190C-5954-498D-8969-FCC146D3B57E}" type="parTrans" cxnId="{4E907E8D-28D2-4C31-AC29-D01DC15614E9}">
      <dgm:prSet/>
      <dgm:spPr/>
      <dgm:t>
        <a:bodyPr/>
        <a:lstStyle/>
        <a:p>
          <a:endParaRPr lang="en-US"/>
        </a:p>
      </dgm:t>
    </dgm:pt>
    <dgm:pt modelId="{DB75427E-6E51-4ACB-9E4C-7D333E5E2A31}" type="sibTrans" cxnId="{4E907E8D-28D2-4C31-AC29-D01DC15614E9}">
      <dgm:prSet/>
      <dgm:spPr/>
      <dgm:t>
        <a:bodyPr/>
        <a:lstStyle/>
        <a:p>
          <a:endParaRPr lang="en-US"/>
        </a:p>
      </dgm:t>
    </dgm:pt>
    <dgm:pt modelId="{1CBEB337-C6C0-4070-BD99-6904DB40E251}">
      <dgm:prSet phldrT="[Text]"/>
      <dgm:spPr/>
      <dgm:t>
        <a:bodyPr/>
        <a:lstStyle/>
        <a:p>
          <a:r>
            <a:rPr lang="fr-CH" dirty="0" err="1" smtClean="0"/>
            <a:t>Safer</a:t>
          </a:r>
          <a:r>
            <a:rPr lang="fr-CH" dirty="0" smtClean="0"/>
            <a:t> and more </a:t>
          </a:r>
          <a:r>
            <a:rPr lang="fr-CH" dirty="0" err="1" smtClean="0"/>
            <a:t>resilient</a:t>
          </a:r>
          <a:r>
            <a:rPr lang="fr-CH" dirty="0" smtClean="0"/>
            <a:t> </a:t>
          </a:r>
          <a:r>
            <a:rPr lang="fr-CH" dirty="0" err="1" smtClean="0"/>
            <a:t>communities</a:t>
          </a:r>
          <a:r>
            <a:rPr lang="fr-CH" dirty="0" smtClean="0"/>
            <a:t> and </a:t>
          </a:r>
          <a:r>
            <a:rPr lang="fr-CH" dirty="0" err="1" smtClean="0"/>
            <a:t>eco-systems</a:t>
          </a:r>
          <a:endParaRPr lang="en-US" dirty="0"/>
        </a:p>
      </dgm:t>
    </dgm:pt>
    <dgm:pt modelId="{E01CFFEB-4282-49F9-BF63-71D2A8309A77}" type="parTrans" cxnId="{A8DF55D2-A9F1-49AE-A5D8-39A794A89C78}">
      <dgm:prSet/>
      <dgm:spPr/>
      <dgm:t>
        <a:bodyPr/>
        <a:lstStyle/>
        <a:p>
          <a:endParaRPr lang="en-US"/>
        </a:p>
      </dgm:t>
    </dgm:pt>
    <dgm:pt modelId="{8F1C1F23-33B0-44D0-B159-67B03B798FDB}" type="sibTrans" cxnId="{A8DF55D2-A9F1-49AE-A5D8-39A794A89C78}">
      <dgm:prSet/>
      <dgm:spPr/>
      <dgm:t>
        <a:bodyPr/>
        <a:lstStyle/>
        <a:p>
          <a:endParaRPr lang="en-US"/>
        </a:p>
      </dgm:t>
    </dgm:pt>
    <dgm:pt modelId="{9815FF88-4CEF-474D-89FC-DB04E8937B19}">
      <dgm:prSet phldrT="[Text]"/>
      <dgm:spPr/>
      <dgm:t>
        <a:bodyPr/>
        <a:lstStyle/>
        <a:p>
          <a:r>
            <a:rPr lang="fr-CH" dirty="0" err="1" smtClean="0"/>
            <a:t>Bring</a:t>
          </a:r>
          <a:r>
            <a:rPr lang="fr-CH" dirty="0" smtClean="0"/>
            <a:t> </a:t>
          </a:r>
          <a:r>
            <a:rPr lang="fr-CH" dirty="0" err="1" smtClean="0"/>
            <a:t>toolbox</a:t>
          </a:r>
          <a:r>
            <a:rPr lang="fr-CH" dirty="0" smtClean="0"/>
            <a:t> of standards to </a:t>
          </a:r>
          <a:r>
            <a:rPr lang="fr-CH" dirty="0" err="1" smtClean="0"/>
            <a:t>Universities</a:t>
          </a:r>
          <a:endParaRPr lang="en-US" dirty="0"/>
        </a:p>
      </dgm:t>
    </dgm:pt>
    <dgm:pt modelId="{D013F3DB-712C-4FD5-B1A9-4EA91AB705CA}" type="parTrans" cxnId="{3C011258-6370-404C-9FF6-FA19912245FC}">
      <dgm:prSet/>
      <dgm:spPr/>
      <dgm:t>
        <a:bodyPr/>
        <a:lstStyle/>
        <a:p>
          <a:endParaRPr lang="en-US"/>
        </a:p>
      </dgm:t>
    </dgm:pt>
    <dgm:pt modelId="{A0644749-7818-4EF0-AB9E-3B16F9500A64}" type="sibTrans" cxnId="{3C011258-6370-404C-9FF6-FA19912245FC}">
      <dgm:prSet/>
      <dgm:spPr/>
      <dgm:t>
        <a:bodyPr/>
        <a:lstStyle/>
        <a:p>
          <a:endParaRPr lang="en-US"/>
        </a:p>
      </dgm:t>
    </dgm:pt>
    <dgm:pt modelId="{C67F4714-C87D-468F-A48F-6FD0F6481102}">
      <dgm:prSet phldrT="[Text]"/>
      <dgm:spPr/>
      <dgm:t>
        <a:bodyPr/>
        <a:lstStyle/>
        <a:p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cooperation</a:t>
          </a:r>
          <a:endParaRPr lang="en-US" dirty="0"/>
        </a:p>
      </dgm:t>
    </dgm:pt>
    <dgm:pt modelId="{52160AD3-3CE6-4C68-B318-93DAB0CD62A0}" type="parTrans" cxnId="{63CBAC40-566B-4840-8F2C-4E747E3F254A}">
      <dgm:prSet/>
      <dgm:spPr/>
      <dgm:t>
        <a:bodyPr/>
        <a:lstStyle/>
        <a:p>
          <a:endParaRPr lang="en-US"/>
        </a:p>
      </dgm:t>
    </dgm:pt>
    <dgm:pt modelId="{6A22C6D4-E309-4AB8-B1BC-76D794833FE6}" type="sibTrans" cxnId="{63CBAC40-566B-4840-8F2C-4E747E3F254A}">
      <dgm:prSet/>
      <dgm:spPr/>
      <dgm:t>
        <a:bodyPr/>
        <a:lstStyle/>
        <a:p>
          <a:endParaRPr lang="en-US"/>
        </a:p>
      </dgm:t>
    </dgm:pt>
    <dgm:pt modelId="{AC12D5A7-E2CC-4112-835F-47E487839612}">
      <dgm:prSet phldrT="[Text]"/>
      <dgm:spPr/>
      <dgm:t>
        <a:bodyPr/>
        <a:lstStyle/>
        <a:p>
          <a:r>
            <a:rPr lang="fr-CH" dirty="0" err="1" smtClean="0"/>
            <a:t>Advocate</a:t>
          </a:r>
          <a:r>
            <a:rPr lang="fr-CH" dirty="0" smtClean="0"/>
            <a:t> for use of standards by </a:t>
          </a:r>
          <a:r>
            <a:rPr lang="fr-CH" dirty="0" err="1" smtClean="0"/>
            <a:t>Goverrnments</a:t>
          </a:r>
          <a:r>
            <a:rPr lang="fr-CH" dirty="0" smtClean="0"/>
            <a:t> in the UN / Engage standards </a:t>
          </a:r>
          <a:r>
            <a:rPr lang="fr-CH" dirty="0" err="1" smtClean="0"/>
            <a:t>organizations</a:t>
          </a:r>
          <a:r>
            <a:rPr lang="fr-CH" dirty="0" smtClean="0"/>
            <a:t>  </a:t>
          </a:r>
          <a:endParaRPr lang="en-US" dirty="0"/>
        </a:p>
      </dgm:t>
    </dgm:pt>
    <dgm:pt modelId="{C9DA9C90-7183-4B4A-BB89-44F1BCCFAAF3}" type="parTrans" cxnId="{EED0F2E7-09D5-4AA0-A1EB-39A02B8704CE}">
      <dgm:prSet/>
      <dgm:spPr/>
      <dgm:t>
        <a:bodyPr/>
        <a:lstStyle/>
        <a:p>
          <a:endParaRPr lang="en-US"/>
        </a:p>
      </dgm:t>
    </dgm:pt>
    <dgm:pt modelId="{8642AC22-1241-4C74-8071-FFE0496F2CF5}" type="sibTrans" cxnId="{EED0F2E7-09D5-4AA0-A1EB-39A02B8704CE}">
      <dgm:prSet/>
      <dgm:spPr/>
      <dgm:t>
        <a:bodyPr/>
        <a:lstStyle/>
        <a:p>
          <a:endParaRPr lang="en-US"/>
        </a:p>
      </dgm:t>
    </dgm:pt>
    <dgm:pt modelId="{F6F332B7-B293-49DB-9BF5-418365307F04}">
      <dgm:prSet phldrT="[Text]"/>
      <dgm:spPr/>
      <dgm:t>
        <a:bodyPr/>
        <a:lstStyle/>
        <a:p>
          <a:r>
            <a:rPr lang="fr-CH" dirty="0" err="1" smtClean="0"/>
            <a:t>Remove</a:t>
          </a:r>
          <a:r>
            <a:rPr lang="fr-CH" dirty="0" smtClean="0"/>
            <a:t> </a:t>
          </a:r>
          <a:r>
            <a:rPr lang="fr-CH" dirty="0" err="1" smtClean="0"/>
            <a:t>technical</a:t>
          </a:r>
          <a:r>
            <a:rPr lang="fr-CH" dirty="0" smtClean="0"/>
            <a:t> </a:t>
          </a:r>
          <a:r>
            <a:rPr lang="fr-CH" dirty="0" err="1" smtClean="0"/>
            <a:t>barriers</a:t>
          </a:r>
          <a:r>
            <a:rPr lang="fr-CH" dirty="0" smtClean="0"/>
            <a:t> to </a:t>
          </a:r>
          <a:r>
            <a:rPr lang="fr-CH" dirty="0" err="1" smtClean="0"/>
            <a:t>trade</a:t>
          </a:r>
          <a:r>
            <a:rPr lang="fr-CH" dirty="0" smtClean="0"/>
            <a:t> in </a:t>
          </a:r>
          <a:r>
            <a:rPr lang="fr-CH" dirty="0" err="1" smtClean="0"/>
            <a:t>specific</a:t>
          </a:r>
          <a:r>
            <a:rPr lang="fr-CH" dirty="0" smtClean="0"/>
            <a:t> </a:t>
          </a:r>
          <a:r>
            <a:rPr lang="fr-CH" dirty="0" err="1" smtClean="0"/>
            <a:t>sectors</a:t>
          </a:r>
          <a:endParaRPr lang="en-US" dirty="0"/>
        </a:p>
      </dgm:t>
    </dgm:pt>
    <dgm:pt modelId="{09161975-7615-4AFA-BB9C-09F9E979FF24}" type="parTrans" cxnId="{13FDBBFD-3BB5-488A-962B-8C90FA337181}">
      <dgm:prSet/>
      <dgm:spPr/>
      <dgm:t>
        <a:bodyPr/>
        <a:lstStyle/>
        <a:p>
          <a:endParaRPr lang="en-GB"/>
        </a:p>
      </dgm:t>
    </dgm:pt>
    <dgm:pt modelId="{60F599B6-71B6-4E2D-9EBA-A43AA7185284}" type="sibTrans" cxnId="{13FDBBFD-3BB5-488A-962B-8C90FA337181}">
      <dgm:prSet/>
      <dgm:spPr/>
      <dgm:t>
        <a:bodyPr/>
        <a:lstStyle/>
        <a:p>
          <a:endParaRPr lang="en-GB"/>
        </a:p>
      </dgm:t>
    </dgm:pt>
    <dgm:pt modelId="{A6B1F13F-37A4-488D-9FEE-0E23B1E7074E}" type="pres">
      <dgm:prSet presAssocID="{83103DF9-CD7A-448C-8FF5-35F66353AC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69C577C-5963-4ED3-A2CB-767B34D4BA8F}" type="pres">
      <dgm:prSet presAssocID="{99FFCC92-C024-4FB7-B5C1-9938C3C5932B}" presName="linNode" presStyleCnt="0"/>
      <dgm:spPr/>
    </dgm:pt>
    <dgm:pt modelId="{52F4A5BF-5711-45AF-A9A4-66A4894A92D0}" type="pres">
      <dgm:prSet presAssocID="{99FFCC92-C024-4FB7-B5C1-9938C3C5932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36CDE-37F9-4FC9-BC15-F8BF826B545B}" type="pres">
      <dgm:prSet presAssocID="{99FFCC92-C024-4FB7-B5C1-9938C3C5932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5318B-D9CE-4FC3-8BEE-BABB0E77E901}" type="pres">
      <dgm:prSet presAssocID="{1637DE47-1B4C-4886-8A11-AFF093ED27EA}" presName="sp" presStyleCnt="0"/>
      <dgm:spPr/>
    </dgm:pt>
    <dgm:pt modelId="{280F3655-955A-44A2-B948-C0870DA5F7F5}" type="pres">
      <dgm:prSet presAssocID="{C67F4714-C87D-468F-A48F-6FD0F6481102}" presName="linNode" presStyleCnt="0"/>
      <dgm:spPr/>
    </dgm:pt>
    <dgm:pt modelId="{E8A8A74E-0F78-4E73-8DB1-1BCE1D1D3F19}" type="pres">
      <dgm:prSet presAssocID="{C67F4714-C87D-468F-A48F-6FD0F64811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CDC890-E51A-41BD-A61B-3D153F14995E}" type="pres">
      <dgm:prSet presAssocID="{C67F4714-C87D-468F-A48F-6FD0F648110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6F1696C-FE72-4DFC-BB35-AA8EDFB44273}" type="pres">
      <dgm:prSet presAssocID="{6A22C6D4-E309-4AB8-B1BC-76D794833FE6}" presName="sp" presStyleCnt="0"/>
      <dgm:spPr/>
    </dgm:pt>
    <dgm:pt modelId="{3A95525C-05CD-44FD-AAC9-196861EF7AD5}" type="pres">
      <dgm:prSet presAssocID="{444FCC1B-01D0-49E6-A4FA-98D12BB537EE}" presName="linNode" presStyleCnt="0"/>
      <dgm:spPr/>
    </dgm:pt>
    <dgm:pt modelId="{BB03C5DA-0A0C-4D7C-B824-10169AC702C6}" type="pres">
      <dgm:prSet presAssocID="{444FCC1B-01D0-49E6-A4FA-98D12BB537E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EF91EB-A746-4497-A528-C61BA1976C87}" type="pres">
      <dgm:prSet presAssocID="{444FCC1B-01D0-49E6-A4FA-98D12BB537E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74BF6-DDEB-4532-A7E7-2CAA2036D9E0}" type="pres">
      <dgm:prSet presAssocID="{FE9295B8-B5C9-4D56-B99B-32A1EA552294}" presName="sp" presStyleCnt="0"/>
      <dgm:spPr/>
    </dgm:pt>
    <dgm:pt modelId="{F255648E-E361-41D4-A239-123C246A7C43}" type="pres">
      <dgm:prSet presAssocID="{3D426317-1FF2-4CC5-B675-6E266EF7267F}" presName="linNode" presStyleCnt="0"/>
      <dgm:spPr/>
    </dgm:pt>
    <dgm:pt modelId="{5BD5B1B2-AE5D-4911-BEA1-4646DC1C9485}" type="pres">
      <dgm:prSet presAssocID="{3D426317-1FF2-4CC5-B675-6E266EF7267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7E4DDC-D4E4-420A-8A6F-5A2F13A6989F}" type="pres">
      <dgm:prSet presAssocID="{3D426317-1FF2-4CC5-B675-6E266EF7267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BE92-232A-4A14-87C2-654A25AE9DA0}" type="pres">
      <dgm:prSet presAssocID="{122F9FA6-74B9-4607-AC07-EE9CD47CD746}" presName="sp" presStyleCnt="0"/>
      <dgm:spPr/>
    </dgm:pt>
    <dgm:pt modelId="{F982F985-943F-48BF-AA60-F59E417A21CE}" type="pres">
      <dgm:prSet presAssocID="{5A76A8F6-69DF-4A46-B006-F79CB43B6324}" presName="linNode" presStyleCnt="0"/>
      <dgm:spPr/>
    </dgm:pt>
    <dgm:pt modelId="{75A79E1E-7A5E-4977-9ABB-621CC601F3C7}" type="pres">
      <dgm:prSet presAssocID="{5A76A8F6-69DF-4A46-B006-F79CB43B632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BA3FEF-F83F-41CC-B5D8-8A44BFBC8F84}" type="pres">
      <dgm:prSet presAssocID="{5A76A8F6-69DF-4A46-B006-F79CB43B632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6A9A3C-7959-40D8-834A-B71D305DCA2F}" type="presOf" srcId="{07F891CC-4BD8-4CAF-B5F8-5BD8101CAD8F}" destId="{B6CDC890-E51A-41BD-A61B-3D153F14995E}" srcOrd="0" destOrd="0" presId="urn:microsoft.com/office/officeart/2005/8/layout/vList5"/>
    <dgm:cxn modelId="{04F67C14-09E3-4E5E-8B05-86AED517CAFF}" type="presOf" srcId="{AC12D5A7-E2CC-4112-835F-47E487839612}" destId="{46736CDE-37F9-4FC9-BC15-F8BF826B545B}" srcOrd="0" destOrd="0" presId="urn:microsoft.com/office/officeart/2005/8/layout/vList5"/>
    <dgm:cxn modelId="{AD6FDFA5-8249-4237-8264-7277F01F7405}" type="presOf" srcId="{444FCC1B-01D0-49E6-A4FA-98D12BB537EE}" destId="{BB03C5DA-0A0C-4D7C-B824-10169AC702C6}" srcOrd="0" destOrd="0" presId="urn:microsoft.com/office/officeart/2005/8/layout/vList5"/>
    <dgm:cxn modelId="{13FDBBFD-3BB5-488A-962B-8C90FA337181}" srcId="{C67F4714-C87D-468F-A48F-6FD0F6481102}" destId="{F6F332B7-B293-49DB-9BF5-418365307F04}" srcOrd="1" destOrd="0" parTransId="{09161975-7615-4AFA-BB9C-09F9E979FF24}" sibTransId="{60F599B6-71B6-4E2D-9EBA-A43AA7185284}"/>
    <dgm:cxn modelId="{C855B822-3EB9-450E-8895-7A35829B03EC}" srcId="{83103DF9-CD7A-448C-8FF5-35F66353ACE9}" destId="{3D426317-1FF2-4CC5-B675-6E266EF7267F}" srcOrd="3" destOrd="0" parTransId="{CC3B2C44-AB0E-41E6-97A0-9629AB3E4BC6}" sibTransId="{122F9FA6-74B9-4607-AC07-EE9CD47CD746}"/>
    <dgm:cxn modelId="{4E907E8D-28D2-4C31-AC29-D01DC15614E9}" srcId="{444FCC1B-01D0-49E6-A4FA-98D12BB537EE}" destId="{257447EC-4766-4CEB-93AD-ED4920CD329A}" srcOrd="0" destOrd="0" parTransId="{1091190C-5954-498D-8969-FCC146D3B57E}" sibTransId="{DB75427E-6E51-4ACB-9E4C-7D333E5E2A31}"/>
    <dgm:cxn modelId="{3C748040-6FFC-412D-9A20-0216E02BCA63}" type="presOf" srcId="{99FFCC92-C024-4FB7-B5C1-9938C3C5932B}" destId="{52F4A5BF-5711-45AF-A9A4-66A4894A92D0}" srcOrd="0" destOrd="0" presId="urn:microsoft.com/office/officeart/2005/8/layout/vList5"/>
    <dgm:cxn modelId="{EED0F2E7-09D5-4AA0-A1EB-39A02B8704CE}" srcId="{99FFCC92-C024-4FB7-B5C1-9938C3C5932B}" destId="{AC12D5A7-E2CC-4112-835F-47E487839612}" srcOrd="0" destOrd="0" parTransId="{C9DA9C90-7183-4B4A-BB89-44F1BCCFAAF3}" sibTransId="{8642AC22-1241-4C74-8071-FFE0496F2CF5}"/>
    <dgm:cxn modelId="{63CBAC40-566B-4840-8F2C-4E747E3F254A}" srcId="{83103DF9-CD7A-448C-8FF5-35F66353ACE9}" destId="{C67F4714-C87D-468F-A48F-6FD0F6481102}" srcOrd="1" destOrd="0" parTransId="{52160AD3-3CE6-4C68-B318-93DAB0CD62A0}" sibTransId="{6A22C6D4-E309-4AB8-B1BC-76D794833FE6}"/>
    <dgm:cxn modelId="{A8DF55D2-A9F1-49AE-A5D8-39A794A89C78}" srcId="{3D426317-1FF2-4CC5-B675-6E266EF7267F}" destId="{1CBEB337-C6C0-4070-BD99-6904DB40E251}" srcOrd="0" destOrd="0" parTransId="{E01CFFEB-4282-49F9-BF63-71D2A8309A77}" sibTransId="{8F1C1F23-33B0-44D0-B159-67B03B798FDB}"/>
    <dgm:cxn modelId="{FF35CFA9-7BD8-4D21-8B3B-FDF6A5A47A13}" type="presOf" srcId="{3D426317-1FF2-4CC5-B675-6E266EF7267F}" destId="{5BD5B1B2-AE5D-4911-BEA1-4646DC1C9485}" srcOrd="0" destOrd="0" presId="urn:microsoft.com/office/officeart/2005/8/layout/vList5"/>
    <dgm:cxn modelId="{EBBF6A39-EEE1-455D-94D1-6AD458EC2FDF}" srcId="{83103DF9-CD7A-448C-8FF5-35F66353ACE9}" destId="{99FFCC92-C024-4FB7-B5C1-9938C3C5932B}" srcOrd="0" destOrd="0" parTransId="{FB34FF8F-A975-4DA2-8959-0CD9F1C420AD}" sibTransId="{1637DE47-1B4C-4886-8A11-AFF093ED27EA}"/>
    <dgm:cxn modelId="{94FFE801-8EAD-4D29-AB40-3252EAA617C0}" type="presOf" srcId="{F6F332B7-B293-49DB-9BF5-418365307F04}" destId="{B6CDC890-E51A-41BD-A61B-3D153F14995E}" srcOrd="0" destOrd="1" presId="urn:microsoft.com/office/officeart/2005/8/layout/vList5"/>
    <dgm:cxn modelId="{162258E4-6653-4942-BC51-7D9A9B0EA5B3}" type="presOf" srcId="{C67F4714-C87D-468F-A48F-6FD0F6481102}" destId="{E8A8A74E-0F78-4E73-8DB1-1BCE1D1D3F19}" srcOrd="0" destOrd="0" presId="urn:microsoft.com/office/officeart/2005/8/layout/vList5"/>
    <dgm:cxn modelId="{7DEA2DA5-388B-43B2-8747-B59E1DF194A2}" srcId="{83103DF9-CD7A-448C-8FF5-35F66353ACE9}" destId="{5A76A8F6-69DF-4A46-B006-F79CB43B6324}" srcOrd="4" destOrd="0" parTransId="{3E95C6C2-68C1-435E-BDA8-996B524D6D45}" sibTransId="{D7BF54B5-8FB9-4D92-A0E5-6A69B71E05AA}"/>
    <dgm:cxn modelId="{16FE7B07-BC02-4DAB-BCEA-09395CC89168}" type="presOf" srcId="{9815FF88-4CEF-474D-89FC-DB04E8937B19}" destId="{1CBA3FEF-F83F-41CC-B5D8-8A44BFBC8F84}" srcOrd="0" destOrd="0" presId="urn:microsoft.com/office/officeart/2005/8/layout/vList5"/>
    <dgm:cxn modelId="{3C011258-6370-404C-9FF6-FA19912245FC}" srcId="{5A76A8F6-69DF-4A46-B006-F79CB43B6324}" destId="{9815FF88-4CEF-474D-89FC-DB04E8937B19}" srcOrd="0" destOrd="0" parTransId="{D013F3DB-712C-4FD5-B1A9-4EA91AB705CA}" sibTransId="{A0644749-7818-4EF0-AB9E-3B16F9500A64}"/>
    <dgm:cxn modelId="{1449A29A-E5E0-420A-8802-E3B864B374DD}" type="presOf" srcId="{1CBEB337-C6C0-4070-BD99-6904DB40E251}" destId="{3C7E4DDC-D4E4-420A-8A6F-5A2F13A6989F}" srcOrd="0" destOrd="0" presId="urn:microsoft.com/office/officeart/2005/8/layout/vList5"/>
    <dgm:cxn modelId="{FFF20C87-693D-43E1-813F-C6E5224D017A}" type="presOf" srcId="{83103DF9-CD7A-448C-8FF5-35F66353ACE9}" destId="{A6B1F13F-37A4-488D-9FEE-0E23B1E7074E}" srcOrd="0" destOrd="0" presId="urn:microsoft.com/office/officeart/2005/8/layout/vList5"/>
    <dgm:cxn modelId="{7381FEF9-D652-4670-916F-51BE754D6AFA}" srcId="{C67F4714-C87D-468F-A48F-6FD0F6481102}" destId="{07F891CC-4BD8-4CAF-B5F8-5BD8101CAD8F}" srcOrd="0" destOrd="0" parTransId="{4589B2F3-7914-430D-9F3E-3961C85AD062}" sibTransId="{7D6684B3-8E63-4225-8EA9-53F923E0DFE0}"/>
    <dgm:cxn modelId="{C35BE4C7-1C96-4501-9236-E0A902BDA486}" type="presOf" srcId="{257447EC-4766-4CEB-93AD-ED4920CD329A}" destId="{C1EF91EB-A746-4497-A528-C61BA1976C87}" srcOrd="0" destOrd="0" presId="urn:microsoft.com/office/officeart/2005/8/layout/vList5"/>
    <dgm:cxn modelId="{DC2A1651-19F4-4C62-A1A5-35F352702D8F}" srcId="{83103DF9-CD7A-448C-8FF5-35F66353ACE9}" destId="{444FCC1B-01D0-49E6-A4FA-98D12BB537EE}" srcOrd="2" destOrd="0" parTransId="{69458E72-F92B-4303-8C08-2DAB641422A4}" sibTransId="{FE9295B8-B5C9-4D56-B99B-32A1EA552294}"/>
    <dgm:cxn modelId="{A183B2EF-83F2-4A31-8FF2-55606873DD35}" type="presOf" srcId="{5A76A8F6-69DF-4A46-B006-F79CB43B6324}" destId="{75A79E1E-7A5E-4977-9ABB-621CC601F3C7}" srcOrd="0" destOrd="0" presId="urn:microsoft.com/office/officeart/2005/8/layout/vList5"/>
    <dgm:cxn modelId="{3452727F-6F46-4FFC-9A14-BEB042E51168}" type="presParOf" srcId="{A6B1F13F-37A4-488D-9FEE-0E23B1E7074E}" destId="{569C577C-5963-4ED3-A2CB-767B34D4BA8F}" srcOrd="0" destOrd="0" presId="urn:microsoft.com/office/officeart/2005/8/layout/vList5"/>
    <dgm:cxn modelId="{4575F4D7-9B64-4DED-93B6-BC90B7A5BDE6}" type="presParOf" srcId="{569C577C-5963-4ED3-A2CB-767B34D4BA8F}" destId="{52F4A5BF-5711-45AF-A9A4-66A4894A92D0}" srcOrd="0" destOrd="0" presId="urn:microsoft.com/office/officeart/2005/8/layout/vList5"/>
    <dgm:cxn modelId="{AFE5D466-F7C3-447B-AEC5-1F6C69F70D9C}" type="presParOf" srcId="{569C577C-5963-4ED3-A2CB-767B34D4BA8F}" destId="{46736CDE-37F9-4FC9-BC15-F8BF826B545B}" srcOrd="1" destOrd="0" presId="urn:microsoft.com/office/officeart/2005/8/layout/vList5"/>
    <dgm:cxn modelId="{31FC0437-BBE4-484A-9942-F53F213F91B6}" type="presParOf" srcId="{A6B1F13F-37A4-488D-9FEE-0E23B1E7074E}" destId="{1305318B-D9CE-4FC3-8BEE-BABB0E77E901}" srcOrd="1" destOrd="0" presId="urn:microsoft.com/office/officeart/2005/8/layout/vList5"/>
    <dgm:cxn modelId="{79390450-6A90-4930-8A1A-287AC67835DF}" type="presParOf" srcId="{A6B1F13F-37A4-488D-9FEE-0E23B1E7074E}" destId="{280F3655-955A-44A2-B948-C0870DA5F7F5}" srcOrd="2" destOrd="0" presId="urn:microsoft.com/office/officeart/2005/8/layout/vList5"/>
    <dgm:cxn modelId="{D134436E-1045-49C5-80AC-FE8F519F5695}" type="presParOf" srcId="{280F3655-955A-44A2-B948-C0870DA5F7F5}" destId="{E8A8A74E-0F78-4E73-8DB1-1BCE1D1D3F19}" srcOrd="0" destOrd="0" presId="urn:microsoft.com/office/officeart/2005/8/layout/vList5"/>
    <dgm:cxn modelId="{DA214473-995F-43CD-883F-78FDBFCE0157}" type="presParOf" srcId="{280F3655-955A-44A2-B948-C0870DA5F7F5}" destId="{B6CDC890-E51A-41BD-A61B-3D153F14995E}" srcOrd="1" destOrd="0" presId="urn:microsoft.com/office/officeart/2005/8/layout/vList5"/>
    <dgm:cxn modelId="{0BC37300-BFA7-4A3E-99DD-A5F9445CD139}" type="presParOf" srcId="{A6B1F13F-37A4-488D-9FEE-0E23B1E7074E}" destId="{56F1696C-FE72-4DFC-BB35-AA8EDFB44273}" srcOrd="3" destOrd="0" presId="urn:microsoft.com/office/officeart/2005/8/layout/vList5"/>
    <dgm:cxn modelId="{B5C80203-BE75-4429-8321-5ABD95CB9023}" type="presParOf" srcId="{A6B1F13F-37A4-488D-9FEE-0E23B1E7074E}" destId="{3A95525C-05CD-44FD-AAC9-196861EF7AD5}" srcOrd="4" destOrd="0" presId="urn:microsoft.com/office/officeart/2005/8/layout/vList5"/>
    <dgm:cxn modelId="{B4F5E3E9-7332-4962-B41D-69465DA377E6}" type="presParOf" srcId="{3A95525C-05CD-44FD-AAC9-196861EF7AD5}" destId="{BB03C5DA-0A0C-4D7C-B824-10169AC702C6}" srcOrd="0" destOrd="0" presId="urn:microsoft.com/office/officeart/2005/8/layout/vList5"/>
    <dgm:cxn modelId="{A94CE4CE-1D02-430B-B08D-4A0DA52FD5E4}" type="presParOf" srcId="{3A95525C-05CD-44FD-AAC9-196861EF7AD5}" destId="{C1EF91EB-A746-4497-A528-C61BA1976C87}" srcOrd="1" destOrd="0" presId="urn:microsoft.com/office/officeart/2005/8/layout/vList5"/>
    <dgm:cxn modelId="{7AADDB4C-C0AD-4212-9567-788A86CBFBEF}" type="presParOf" srcId="{A6B1F13F-37A4-488D-9FEE-0E23B1E7074E}" destId="{3E974BF6-DDEB-4532-A7E7-2CAA2036D9E0}" srcOrd="5" destOrd="0" presId="urn:microsoft.com/office/officeart/2005/8/layout/vList5"/>
    <dgm:cxn modelId="{DBF5CC69-FDEF-4753-9BB2-B58707DA54E7}" type="presParOf" srcId="{A6B1F13F-37A4-488D-9FEE-0E23B1E7074E}" destId="{F255648E-E361-41D4-A239-123C246A7C43}" srcOrd="6" destOrd="0" presId="urn:microsoft.com/office/officeart/2005/8/layout/vList5"/>
    <dgm:cxn modelId="{9CED6103-F2CE-4B85-946B-22E8EC5D93D1}" type="presParOf" srcId="{F255648E-E361-41D4-A239-123C246A7C43}" destId="{5BD5B1B2-AE5D-4911-BEA1-4646DC1C9485}" srcOrd="0" destOrd="0" presId="urn:microsoft.com/office/officeart/2005/8/layout/vList5"/>
    <dgm:cxn modelId="{EAE23DE2-57B4-4280-B256-2EFA9AA336AF}" type="presParOf" srcId="{F255648E-E361-41D4-A239-123C246A7C43}" destId="{3C7E4DDC-D4E4-420A-8A6F-5A2F13A6989F}" srcOrd="1" destOrd="0" presId="urn:microsoft.com/office/officeart/2005/8/layout/vList5"/>
    <dgm:cxn modelId="{3A2CEC3B-21DF-4097-BEE0-77C26D300F91}" type="presParOf" srcId="{A6B1F13F-37A4-488D-9FEE-0E23B1E7074E}" destId="{8C0BBE92-232A-4A14-87C2-654A25AE9DA0}" srcOrd="7" destOrd="0" presId="urn:microsoft.com/office/officeart/2005/8/layout/vList5"/>
    <dgm:cxn modelId="{092BBEA0-F6EB-4E03-BCC1-BB431512E0AA}" type="presParOf" srcId="{A6B1F13F-37A4-488D-9FEE-0E23B1E7074E}" destId="{F982F985-943F-48BF-AA60-F59E417A21CE}" srcOrd="8" destOrd="0" presId="urn:microsoft.com/office/officeart/2005/8/layout/vList5"/>
    <dgm:cxn modelId="{2197704E-249D-42A1-8095-EFB2BDAE4FF4}" type="presParOf" srcId="{F982F985-943F-48BF-AA60-F59E417A21CE}" destId="{75A79E1E-7A5E-4977-9ABB-621CC601F3C7}" srcOrd="0" destOrd="0" presId="urn:microsoft.com/office/officeart/2005/8/layout/vList5"/>
    <dgm:cxn modelId="{BFF815B9-FECF-4B62-9D07-783406C6793B}" type="presParOf" srcId="{F982F985-943F-48BF-AA60-F59E417A21CE}" destId="{1CBA3FEF-F83F-41CC-B5D8-8A44BFBC8F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103DF9-CD7A-448C-8FF5-35F66353ACE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4FCC1B-01D0-49E6-A4FA-98D12BB537EE}">
      <dgm:prSet phldrT="[Text]"/>
      <dgm:spPr/>
      <dgm:t>
        <a:bodyPr/>
        <a:lstStyle/>
        <a:p>
          <a:r>
            <a:rPr lang="fr-CH" dirty="0" err="1" smtClean="0"/>
            <a:t>Market</a:t>
          </a:r>
          <a:r>
            <a:rPr lang="fr-CH" dirty="0" smtClean="0"/>
            <a:t> surveillance</a:t>
          </a:r>
          <a:endParaRPr lang="en-US" dirty="0"/>
        </a:p>
      </dgm:t>
    </dgm:pt>
    <dgm:pt modelId="{69458E72-F92B-4303-8C08-2DAB641422A4}" type="parTrans" cxnId="{DC2A1651-19F4-4C62-A1A5-35F352702D8F}">
      <dgm:prSet/>
      <dgm:spPr/>
      <dgm:t>
        <a:bodyPr/>
        <a:lstStyle/>
        <a:p>
          <a:endParaRPr lang="en-US"/>
        </a:p>
      </dgm:t>
    </dgm:pt>
    <dgm:pt modelId="{FE9295B8-B5C9-4D56-B99B-32A1EA552294}" type="sibTrans" cxnId="{DC2A1651-19F4-4C62-A1A5-35F352702D8F}">
      <dgm:prSet/>
      <dgm:spPr/>
      <dgm:t>
        <a:bodyPr/>
        <a:lstStyle/>
        <a:p>
          <a:endParaRPr lang="en-US"/>
        </a:p>
      </dgm:t>
    </dgm:pt>
    <dgm:pt modelId="{3D426317-1FF2-4CC5-B675-6E266EF7267F}">
      <dgm:prSet phldrT="[Text]"/>
      <dgm:spPr/>
      <dgm:t>
        <a:bodyPr/>
        <a:lstStyle/>
        <a:p>
          <a:r>
            <a:rPr lang="fr-CH" dirty="0" err="1" smtClean="0"/>
            <a:t>Risk</a:t>
          </a:r>
          <a:r>
            <a:rPr lang="fr-CH" dirty="0" smtClean="0"/>
            <a:t> Management in </a:t>
          </a:r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Frameworks</a:t>
          </a:r>
          <a:r>
            <a:rPr lang="fr-CH" dirty="0" smtClean="0"/>
            <a:t> </a:t>
          </a:r>
          <a:endParaRPr lang="en-US" dirty="0"/>
        </a:p>
      </dgm:t>
    </dgm:pt>
    <dgm:pt modelId="{CC3B2C44-AB0E-41E6-97A0-9629AB3E4BC6}" type="parTrans" cxnId="{C855B822-3EB9-450E-8895-7A35829B03EC}">
      <dgm:prSet/>
      <dgm:spPr/>
      <dgm:t>
        <a:bodyPr/>
        <a:lstStyle/>
        <a:p>
          <a:endParaRPr lang="en-US"/>
        </a:p>
      </dgm:t>
    </dgm:pt>
    <dgm:pt modelId="{122F9FA6-74B9-4607-AC07-EE9CD47CD746}" type="sibTrans" cxnId="{C855B822-3EB9-450E-8895-7A35829B03EC}">
      <dgm:prSet/>
      <dgm:spPr/>
      <dgm:t>
        <a:bodyPr/>
        <a:lstStyle/>
        <a:p>
          <a:endParaRPr lang="en-US"/>
        </a:p>
      </dgm:t>
    </dgm:pt>
    <dgm:pt modelId="{5A76A8F6-69DF-4A46-B006-F79CB43B6324}">
      <dgm:prSet phldrT="[Text]"/>
      <dgm:spPr/>
      <dgm:t>
        <a:bodyPr/>
        <a:lstStyle/>
        <a:p>
          <a:r>
            <a:rPr lang="fr-CH" dirty="0" smtClean="0"/>
            <a:t>Education on standards-</a:t>
          </a:r>
          <a:r>
            <a:rPr lang="fr-CH" dirty="0" err="1" smtClean="0"/>
            <a:t>related</a:t>
          </a:r>
          <a:r>
            <a:rPr lang="fr-CH" dirty="0" smtClean="0"/>
            <a:t> issues </a:t>
          </a:r>
          <a:endParaRPr lang="en-US" dirty="0"/>
        </a:p>
      </dgm:t>
    </dgm:pt>
    <dgm:pt modelId="{3E95C6C2-68C1-435E-BDA8-996B524D6D45}" type="parTrans" cxnId="{7DEA2DA5-388B-43B2-8747-B59E1DF194A2}">
      <dgm:prSet/>
      <dgm:spPr/>
      <dgm:t>
        <a:bodyPr/>
        <a:lstStyle/>
        <a:p>
          <a:endParaRPr lang="en-US"/>
        </a:p>
      </dgm:t>
    </dgm:pt>
    <dgm:pt modelId="{D7BF54B5-8FB9-4D92-A0E5-6A69B71E05AA}" type="sibTrans" cxnId="{7DEA2DA5-388B-43B2-8747-B59E1DF194A2}">
      <dgm:prSet/>
      <dgm:spPr/>
      <dgm:t>
        <a:bodyPr/>
        <a:lstStyle/>
        <a:p>
          <a:endParaRPr lang="en-US"/>
        </a:p>
      </dgm:t>
    </dgm:pt>
    <dgm:pt modelId="{07F891CC-4BD8-4CAF-B5F8-5BD8101CAD8F}">
      <dgm:prSet phldrT="[Text]"/>
      <dgm:spPr/>
      <dgm:t>
        <a:bodyPr/>
        <a:lstStyle/>
        <a:p>
          <a:r>
            <a:rPr lang="en-US" dirty="0" smtClean="0"/>
            <a:t>Engage in regional/international efforts</a:t>
          </a:r>
          <a:endParaRPr lang="en-US" dirty="0"/>
        </a:p>
      </dgm:t>
    </dgm:pt>
    <dgm:pt modelId="{4589B2F3-7914-430D-9F3E-3961C85AD062}" type="parTrans" cxnId="{7381FEF9-D652-4670-916F-51BE754D6AFA}">
      <dgm:prSet/>
      <dgm:spPr/>
      <dgm:t>
        <a:bodyPr/>
        <a:lstStyle/>
        <a:p>
          <a:endParaRPr lang="en-US"/>
        </a:p>
      </dgm:t>
    </dgm:pt>
    <dgm:pt modelId="{7D6684B3-8E63-4225-8EA9-53F923E0DFE0}" type="sibTrans" cxnId="{7381FEF9-D652-4670-916F-51BE754D6AFA}">
      <dgm:prSet/>
      <dgm:spPr/>
      <dgm:t>
        <a:bodyPr/>
        <a:lstStyle/>
        <a:p>
          <a:endParaRPr lang="en-US"/>
        </a:p>
      </dgm:t>
    </dgm:pt>
    <dgm:pt modelId="{257447EC-4766-4CEB-93AD-ED4920CD329A}">
      <dgm:prSet phldrT="[Text]"/>
      <dgm:spPr/>
      <dgm:t>
        <a:bodyPr/>
        <a:lstStyle/>
        <a:p>
          <a:r>
            <a:rPr lang="fr-CH" dirty="0" err="1" smtClean="0"/>
            <a:t>Fight</a:t>
          </a:r>
          <a:r>
            <a:rPr lang="fr-CH" dirty="0" smtClean="0"/>
            <a:t> </a:t>
          </a:r>
          <a:r>
            <a:rPr lang="fr-CH" dirty="0" err="1" smtClean="0"/>
            <a:t>proliferation</a:t>
          </a:r>
          <a:r>
            <a:rPr lang="fr-CH" dirty="0" smtClean="0"/>
            <a:t> of </a:t>
          </a:r>
          <a:r>
            <a:rPr lang="fr-CH" dirty="0" err="1" smtClean="0"/>
            <a:t>counterfeit</a:t>
          </a:r>
          <a:r>
            <a:rPr lang="fr-CH" dirty="0" smtClean="0"/>
            <a:t> and non-</a:t>
          </a:r>
          <a:r>
            <a:rPr lang="fr-CH" dirty="0" err="1" smtClean="0"/>
            <a:t>compliant</a:t>
          </a:r>
          <a:r>
            <a:rPr lang="fr-CH" dirty="0" smtClean="0"/>
            <a:t> </a:t>
          </a:r>
          <a:r>
            <a:rPr lang="fr-CH" dirty="0" err="1" smtClean="0"/>
            <a:t>goods</a:t>
          </a:r>
          <a:r>
            <a:rPr lang="fr-CH" dirty="0" smtClean="0"/>
            <a:t> on the </a:t>
          </a:r>
          <a:r>
            <a:rPr lang="fr-CH" dirty="0" err="1" smtClean="0"/>
            <a:t>markets</a:t>
          </a:r>
          <a:r>
            <a:rPr lang="fr-CH" dirty="0" smtClean="0"/>
            <a:t> </a:t>
          </a:r>
          <a:endParaRPr lang="en-US" dirty="0"/>
        </a:p>
      </dgm:t>
    </dgm:pt>
    <dgm:pt modelId="{1091190C-5954-498D-8969-FCC146D3B57E}" type="parTrans" cxnId="{4E907E8D-28D2-4C31-AC29-D01DC15614E9}">
      <dgm:prSet/>
      <dgm:spPr/>
      <dgm:t>
        <a:bodyPr/>
        <a:lstStyle/>
        <a:p>
          <a:endParaRPr lang="en-US"/>
        </a:p>
      </dgm:t>
    </dgm:pt>
    <dgm:pt modelId="{DB75427E-6E51-4ACB-9E4C-7D333E5E2A31}" type="sibTrans" cxnId="{4E907E8D-28D2-4C31-AC29-D01DC15614E9}">
      <dgm:prSet/>
      <dgm:spPr/>
      <dgm:t>
        <a:bodyPr/>
        <a:lstStyle/>
        <a:p>
          <a:endParaRPr lang="en-US"/>
        </a:p>
      </dgm:t>
    </dgm:pt>
    <dgm:pt modelId="{1CBEB337-C6C0-4070-BD99-6904DB40E251}">
      <dgm:prSet phldrT="[Text]"/>
      <dgm:spPr/>
      <dgm:t>
        <a:bodyPr/>
        <a:lstStyle/>
        <a:p>
          <a:r>
            <a:rPr lang="fr-CH" dirty="0" err="1" smtClean="0"/>
            <a:t>Safer</a:t>
          </a:r>
          <a:r>
            <a:rPr lang="fr-CH" dirty="0" smtClean="0"/>
            <a:t> and more </a:t>
          </a:r>
          <a:r>
            <a:rPr lang="fr-CH" dirty="0" err="1" smtClean="0"/>
            <a:t>resilient</a:t>
          </a:r>
          <a:r>
            <a:rPr lang="fr-CH" dirty="0" smtClean="0"/>
            <a:t> </a:t>
          </a:r>
          <a:r>
            <a:rPr lang="fr-CH" dirty="0" err="1" smtClean="0"/>
            <a:t>communities</a:t>
          </a:r>
          <a:r>
            <a:rPr lang="fr-CH" dirty="0" smtClean="0"/>
            <a:t> and </a:t>
          </a:r>
          <a:r>
            <a:rPr lang="fr-CH" dirty="0" err="1" smtClean="0"/>
            <a:t>eco-systems</a:t>
          </a:r>
          <a:endParaRPr lang="en-US" dirty="0"/>
        </a:p>
      </dgm:t>
    </dgm:pt>
    <dgm:pt modelId="{E01CFFEB-4282-49F9-BF63-71D2A8309A77}" type="parTrans" cxnId="{A8DF55D2-A9F1-49AE-A5D8-39A794A89C78}">
      <dgm:prSet/>
      <dgm:spPr/>
      <dgm:t>
        <a:bodyPr/>
        <a:lstStyle/>
        <a:p>
          <a:endParaRPr lang="en-US"/>
        </a:p>
      </dgm:t>
    </dgm:pt>
    <dgm:pt modelId="{8F1C1F23-33B0-44D0-B159-67B03B798FDB}" type="sibTrans" cxnId="{A8DF55D2-A9F1-49AE-A5D8-39A794A89C78}">
      <dgm:prSet/>
      <dgm:spPr/>
      <dgm:t>
        <a:bodyPr/>
        <a:lstStyle/>
        <a:p>
          <a:endParaRPr lang="en-US"/>
        </a:p>
      </dgm:t>
    </dgm:pt>
    <dgm:pt modelId="{9815FF88-4CEF-474D-89FC-DB04E8937B19}">
      <dgm:prSet phldrT="[Text]"/>
      <dgm:spPr/>
      <dgm:t>
        <a:bodyPr/>
        <a:lstStyle/>
        <a:p>
          <a:r>
            <a:rPr lang="fr-CH" dirty="0" err="1" smtClean="0"/>
            <a:t>Bring</a:t>
          </a:r>
          <a:r>
            <a:rPr lang="fr-CH" dirty="0" smtClean="0"/>
            <a:t> </a:t>
          </a:r>
          <a:r>
            <a:rPr lang="fr-CH" dirty="0" err="1" smtClean="0"/>
            <a:t>toolbox</a:t>
          </a:r>
          <a:r>
            <a:rPr lang="fr-CH" dirty="0" smtClean="0"/>
            <a:t> of standards to </a:t>
          </a:r>
          <a:r>
            <a:rPr lang="fr-CH" dirty="0" err="1" smtClean="0"/>
            <a:t>Universities</a:t>
          </a:r>
          <a:endParaRPr lang="en-US" dirty="0"/>
        </a:p>
      </dgm:t>
    </dgm:pt>
    <dgm:pt modelId="{D013F3DB-712C-4FD5-B1A9-4EA91AB705CA}" type="parTrans" cxnId="{3C011258-6370-404C-9FF6-FA19912245FC}">
      <dgm:prSet/>
      <dgm:spPr/>
      <dgm:t>
        <a:bodyPr/>
        <a:lstStyle/>
        <a:p>
          <a:endParaRPr lang="en-US"/>
        </a:p>
      </dgm:t>
    </dgm:pt>
    <dgm:pt modelId="{A0644749-7818-4EF0-AB9E-3B16F9500A64}" type="sibTrans" cxnId="{3C011258-6370-404C-9FF6-FA19912245FC}">
      <dgm:prSet/>
      <dgm:spPr/>
      <dgm:t>
        <a:bodyPr/>
        <a:lstStyle/>
        <a:p>
          <a:endParaRPr lang="en-US"/>
        </a:p>
      </dgm:t>
    </dgm:pt>
    <dgm:pt modelId="{C67F4714-C87D-468F-A48F-6FD0F6481102}">
      <dgm:prSet phldrT="[Text]"/>
      <dgm:spPr/>
      <dgm:t>
        <a:bodyPr/>
        <a:lstStyle/>
        <a:p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cooperation</a:t>
          </a:r>
          <a:endParaRPr lang="en-US" dirty="0"/>
        </a:p>
      </dgm:t>
    </dgm:pt>
    <dgm:pt modelId="{52160AD3-3CE6-4C68-B318-93DAB0CD62A0}" type="parTrans" cxnId="{63CBAC40-566B-4840-8F2C-4E747E3F254A}">
      <dgm:prSet/>
      <dgm:spPr/>
      <dgm:t>
        <a:bodyPr/>
        <a:lstStyle/>
        <a:p>
          <a:endParaRPr lang="en-US"/>
        </a:p>
      </dgm:t>
    </dgm:pt>
    <dgm:pt modelId="{6A22C6D4-E309-4AB8-B1BC-76D794833FE6}" type="sibTrans" cxnId="{63CBAC40-566B-4840-8F2C-4E747E3F254A}">
      <dgm:prSet/>
      <dgm:spPr/>
      <dgm:t>
        <a:bodyPr/>
        <a:lstStyle/>
        <a:p>
          <a:endParaRPr lang="en-US"/>
        </a:p>
      </dgm:t>
    </dgm:pt>
    <dgm:pt modelId="{AC12D5A7-E2CC-4112-835F-47E487839612}">
      <dgm:prSet phldrT="[Text]"/>
      <dgm:spPr/>
      <dgm:t>
        <a:bodyPr/>
        <a:lstStyle/>
        <a:p>
          <a:r>
            <a:rPr lang="fr-CH" dirty="0" err="1" smtClean="0"/>
            <a:t>Advocate</a:t>
          </a:r>
          <a:r>
            <a:rPr lang="fr-CH" dirty="0" smtClean="0"/>
            <a:t> for use of standards by </a:t>
          </a:r>
          <a:r>
            <a:rPr lang="fr-CH" dirty="0" err="1" smtClean="0"/>
            <a:t>Goverrnments</a:t>
          </a:r>
          <a:r>
            <a:rPr lang="fr-CH" dirty="0" smtClean="0"/>
            <a:t> in the UN / Engage standards </a:t>
          </a:r>
          <a:r>
            <a:rPr lang="fr-CH" dirty="0" err="1" smtClean="0"/>
            <a:t>organizations</a:t>
          </a:r>
          <a:r>
            <a:rPr lang="fr-CH" dirty="0" smtClean="0"/>
            <a:t> </a:t>
          </a:r>
          <a:endParaRPr lang="en-US" dirty="0"/>
        </a:p>
      </dgm:t>
    </dgm:pt>
    <dgm:pt modelId="{C9DA9C90-7183-4B4A-BB89-44F1BCCFAAF3}" type="parTrans" cxnId="{EED0F2E7-09D5-4AA0-A1EB-39A02B8704CE}">
      <dgm:prSet/>
      <dgm:spPr/>
      <dgm:t>
        <a:bodyPr/>
        <a:lstStyle/>
        <a:p>
          <a:endParaRPr lang="en-US"/>
        </a:p>
      </dgm:t>
    </dgm:pt>
    <dgm:pt modelId="{8642AC22-1241-4C74-8071-FFE0496F2CF5}" type="sibTrans" cxnId="{EED0F2E7-09D5-4AA0-A1EB-39A02B8704CE}">
      <dgm:prSet/>
      <dgm:spPr/>
      <dgm:t>
        <a:bodyPr/>
        <a:lstStyle/>
        <a:p>
          <a:endParaRPr lang="en-US"/>
        </a:p>
      </dgm:t>
    </dgm:pt>
    <dgm:pt modelId="{F6F332B7-B293-49DB-9BF5-418365307F04}">
      <dgm:prSet phldrT="[Text]"/>
      <dgm:spPr/>
      <dgm:t>
        <a:bodyPr/>
        <a:lstStyle/>
        <a:p>
          <a:r>
            <a:rPr lang="fr-CH" dirty="0" err="1" smtClean="0"/>
            <a:t>Remove</a:t>
          </a:r>
          <a:r>
            <a:rPr lang="fr-CH" dirty="0" smtClean="0"/>
            <a:t> </a:t>
          </a:r>
          <a:r>
            <a:rPr lang="fr-CH" dirty="0" err="1" smtClean="0"/>
            <a:t>technical</a:t>
          </a:r>
          <a:r>
            <a:rPr lang="fr-CH" dirty="0" smtClean="0"/>
            <a:t> </a:t>
          </a:r>
          <a:r>
            <a:rPr lang="fr-CH" dirty="0" err="1" smtClean="0"/>
            <a:t>barriers</a:t>
          </a:r>
          <a:r>
            <a:rPr lang="fr-CH" dirty="0" smtClean="0"/>
            <a:t> to </a:t>
          </a:r>
          <a:r>
            <a:rPr lang="fr-CH" dirty="0" err="1" smtClean="0"/>
            <a:t>trade</a:t>
          </a:r>
          <a:r>
            <a:rPr lang="fr-CH" dirty="0" smtClean="0"/>
            <a:t> in </a:t>
          </a:r>
          <a:r>
            <a:rPr lang="fr-CH" dirty="0" err="1" smtClean="0"/>
            <a:t>specific</a:t>
          </a:r>
          <a:r>
            <a:rPr lang="fr-CH" dirty="0" smtClean="0"/>
            <a:t> </a:t>
          </a:r>
          <a:r>
            <a:rPr lang="fr-CH" dirty="0" err="1" smtClean="0"/>
            <a:t>sectors</a:t>
          </a:r>
          <a:endParaRPr lang="en-US" dirty="0"/>
        </a:p>
      </dgm:t>
    </dgm:pt>
    <dgm:pt modelId="{09161975-7615-4AFA-BB9C-09F9E979FF24}" type="parTrans" cxnId="{13FDBBFD-3BB5-488A-962B-8C90FA337181}">
      <dgm:prSet/>
      <dgm:spPr/>
      <dgm:t>
        <a:bodyPr/>
        <a:lstStyle/>
        <a:p>
          <a:endParaRPr lang="en-GB"/>
        </a:p>
      </dgm:t>
    </dgm:pt>
    <dgm:pt modelId="{60F599B6-71B6-4E2D-9EBA-A43AA7185284}" type="sibTrans" cxnId="{13FDBBFD-3BB5-488A-962B-8C90FA337181}">
      <dgm:prSet/>
      <dgm:spPr/>
      <dgm:t>
        <a:bodyPr/>
        <a:lstStyle/>
        <a:p>
          <a:endParaRPr lang="en-GB"/>
        </a:p>
      </dgm:t>
    </dgm:pt>
    <dgm:pt modelId="{99FFCC92-C024-4FB7-B5C1-9938C3C5932B}">
      <dgm:prSet phldrT="[Text]"/>
      <dgm:spPr/>
      <dgm:t>
        <a:bodyPr/>
        <a:lstStyle/>
        <a:p>
          <a:r>
            <a:rPr lang="en-US" dirty="0" smtClean="0"/>
            <a:t>Advocacy</a:t>
          </a:r>
          <a:endParaRPr lang="en-US" dirty="0"/>
        </a:p>
      </dgm:t>
    </dgm:pt>
    <dgm:pt modelId="{1637DE47-1B4C-4886-8A11-AFF093ED27EA}" type="sibTrans" cxnId="{EBBF6A39-EEE1-455D-94D1-6AD458EC2FDF}">
      <dgm:prSet/>
      <dgm:spPr/>
      <dgm:t>
        <a:bodyPr/>
        <a:lstStyle/>
        <a:p>
          <a:endParaRPr lang="en-US"/>
        </a:p>
      </dgm:t>
    </dgm:pt>
    <dgm:pt modelId="{FB34FF8F-A975-4DA2-8959-0CD9F1C420AD}" type="parTrans" cxnId="{EBBF6A39-EEE1-455D-94D1-6AD458EC2FDF}">
      <dgm:prSet/>
      <dgm:spPr/>
      <dgm:t>
        <a:bodyPr/>
        <a:lstStyle/>
        <a:p>
          <a:endParaRPr lang="en-US"/>
        </a:p>
      </dgm:t>
    </dgm:pt>
    <dgm:pt modelId="{A6B1F13F-37A4-488D-9FEE-0E23B1E7074E}" type="pres">
      <dgm:prSet presAssocID="{83103DF9-CD7A-448C-8FF5-35F66353AC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69C577C-5963-4ED3-A2CB-767B34D4BA8F}" type="pres">
      <dgm:prSet presAssocID="{99FFCC92-C024-4FB7-B5C1-9938C3C5932B}" presName="linNode" presStyleCnt="0"/>
      <dgm:spPr/>
    </dgm:pt>
    <dgm:pt modelId="{52F4A5BF-5711-45AF-A9A4-66A4894A92D0}" type="pres">
      <dgm:prSet presAssocID="{99FFCC92-C024-4FB7-B5C1-9938C3C5932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36CDE-37F9-4FC9-BC15-F8BF826B545B}" type="pres">
      <dgm:prSet presAssocID="{99FFCC92-C024-4FB7-B5C1-9938C3C5932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5318B-D9CE-4FC3-8BEE-BABB0E77E901}" type="pres">
      <dgm:prSet presAssocID="{1637DE47-1B4C-4886-8A11-AFF093ED27EA}" presName="sp" presStyleCnt="0"/>
      <dgm:spPr/>
    </dgm:pt>
    <dgm:pt modelId="{280F3655-955A-44A2-B948-C0870DA5F7F5}" type="pres">
      <dgm:prSet presAssocID="{C67F4714-C87D-468F-A48F-6FD0F6481102}" presName="linNode" presStyleCnt="0"/>
      <dgm:spPr/>
    </dgm:pt>
    <dgm:pt modelId="{E8A8A74E-0F78-4E73-8DB1-1BCE1D1D3F19}" type="pres">
      <dgm:prSet presAssocID="{C67F4714-C87D-468F-A48F-6FD0F64811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CDC890-E51A-41BD-A61B-3D153F14995E}" type="pres">
      <dgm:prSet presAssocID="{C67F4714-C87D-468F-A48F-6FD0F648110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6F1696C-FE72-4DFC-BB35-AA8EDFB44273}" type="pres">
      <dgm:prSet presAssocID="{6A22C6D4-E309-4AB8-B1BC-76D794833FE6}" presName="sp" presStyleCnt="0"/>
      <dgm:spPr/>
    </dgm:pt>
    <dgm:pt modelId="{3A95525C-05CD-44FD-AAC9-196861EF7AD5}" type="pres">
      <dgm:prSet presAssocID="{444FCC1B-01D0-49E6-A4FA-98D12BB537EE}" presName="linNode" presStyleCnt="0"/>
      <dgm:spPr/>
    </dgm:pt>
    <dgm:pt modelId="{BB03C5DA-0A0C-4D7C-B824-10169AC702C6}" type="pres">
      <dgm:prSet presAssocID="{444FCC1B-01D0-49E6-A4FA-98D12BB537E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EF91EB-A746-4497-A528-C61BA1976C87}" type="pres">
      <dgm:prSet presAssocID="{444FCC1B-01D0-49E6-A4FA-98D12BB537E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74BF6-DDEB-4532-A7E7-2CAA2036D9E0}" type="pres">
      <dgm:prSet presAssocID="{FE9295B8-B5C9-4D56-B99B-32A1EA552294}" presName="sp" presStyleCnt="0"/>
      <dgm:spPr/>
    </dgm:pt>
    <dgm:pt modelId="{F255648E-E361-41D4-A239-123C246A7C43}" type="pres">
      <dgm:prSet presAssocID="{3D426317-1FF2-4CC5-B675-6E266EF7267F}" presName="linNode" presStyleCnt="0"/>
      <dgm:spPr/>
    </dgm:pt>
    <dgm:pt modelId="{5BD5B1B2-AE5D-4911-BEA1-4646DC1C9485}" type="pres">
      <dgm:prSet presAssocID="{3D426317-1FF2-4CC5-B675-6E266EF7267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7E4DDC-D4E4-420A-8A6F-5A2F13A6989F}" type="pres">
      <dgm:prSet presAssocID="{3D426317-1FF2-4CC5-B675-6E266EF7267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BE92-232A-4A14-87C2-654A25AE9DA0}" type="pres">
      <dgm:prSet presAssocID="{122F9FA6-74B9-4607-AC07-EE9CD47CD746}" presName="sp" presStyleCnt="0"/>
      <dgm:spPr/>
    </dgm:pt>
    <dgm:pt modelId="{F982F985-943F-48BF-AA60-F59E417A21CE}" type="pres">
      <dgm:prSet presAssocID="{5A76A8F6-69DF-4A46-B006-F79CB43B6324}" presName="linNode" presStyleCnt="0"/>
      <dgm:spPr/>
    </dgm:pt>
    <dgm:pt modelId="{75A79E1E-7A5E-4977-9ABB-621CC601F3C7}" type="pres">
      <dgm:prSet presAssocID="{5A76A8F6-69DF-4A46-B006-F79CB43B632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BA3FEF-F83F-41CC-B5D8-8A44BFBC8F84}" type="pres">
      <dgm:prSet presAssocID="{5A76A8F6-69DF-4A46-B006-F79CB43B632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FDBBFD-3BB5-488A-962B-8C90FA337181}" srcId="{C67F4714-C87D-468F-A48F-6FD0F6481102}" destId="{F6F332B7-B293-49DB-9BF5-418365307F04}" srcOrd="1" destOrd="0" parTransId="{09161975-7615-4AFA-BB9C-09F9E979FF24}" sibTransId="{60F599B6-71B6-4E2D-9EBA-A43AA7185284}"/>
    <dgm:cxn modelId="{EED0F2E7-09D5-4AA0-A1EB-39A02B8704CE}" srcId="{99FFCC92-C024-4FB7-B5C1-9938C3C5932B}" destId="{AC12D5A7-E2CC-4112-835F-47E487839612}" srcOrd="0" destOrd="0" parTransId="{C9DA9C90-7183-4B4A-BB89-44F1BCCFAAF3}" sibTransId="{8642AC22-1241-4C74-8071-FFE0496F2CF5}"/>
    <dgm:cxn modelId="{EBBF6A39-EEE1-455D-94D1-6AD458EC2FDF}" srcId="{83103DF9-CD7A-448C-8FF5-35F66353ACE9}" destId="{99FFCC92-C024-4FB7-B5C1-9938C3C5932B}" srcOrd="0" destOrd="0" parTransId="{FB34FF8F-A975-4DA2-8959-0CD9F1C420AD}" sibTransId="{1637DE47-1B4C-4886-8A11-AFF093ED27EA}"/>
    <dgm:cxn modelId="{4E907E8D-28D2-4C31-AC29-D01DC15614E9}" srcId="{444FCC1B-01D0-49E6-A4FA-98D12BB537EE}" destId="{257447EC-4766-4CEB-93AD-ED4920CD329A}" srcOrd="0" destOrd="0" parTransId="{1091190C-5954-498D-8969-FCC146D3B57E}" sibTransId="{DB75427E-6E51-4ACB-9E4C-7D333E5E2A31}"/>
    <dgm:cxn modelId="{A8DF55D2-A9F1-49AE-A5D8-39A794A89C78}" srcId="{3D426317-1FF2-4CC5-B675-6E266EF7267F}" destId="{1CBEB337-C6C0-4070-BD99-6904DB40E251}" srcOrd="0" destOrd="0" parTransId="{E01CFFEB-4282-49F9-BF63-71D2A8309A77}" sibTransId="{8F1C1F23-33B0-44D0-B159-67B03B798FDB}"/>
    <dgm:cxn modelId="{21D95FAF-D4EB-4169-8AC6-E5A7DD877E41}" type="presOf" srcId="{9815FF88-4CEF-474D-89FC-DB04E8937B19}" destId="{1CBA3FEF-F83F-41CC-B5D8-8A44BFBC8F84}" srcOrd="0" destOrd="0" presId="urn:microsoft.com/office/officeart/2005/8/layout/vList5"/>
    <dgm:cxn modelId="{3BF87C1A-E0D5-4558-BFBA-F6A6ACA0670F}" type="presOf" srcId="{444FCC1B-01D0-49E6-A4FA-98D12BB537EE}" destId="{BB03C5DA-0A0C-4D7C-B824-10169AC702C6}" srcOrd="0" destOrd="0" presId="urn:microsoft.com/office/officeart/2005/8/layout/vList5"/>
    <dgm:cxn modelId="{3C011258-6370-404C-9FF6-FA19912245FC}" srcId="{5A76A8F6-69DF-4A46-B006-F79CB43B6324}" destId="{9815FF88-4CEF-474D-89FC-DB04E8937B19}" srcOrd="0" destOrd="0" parTransId="{D013F3DB-712C-4FD5-B1A9-4EA91AB705CA}" sibTransId="{A0644749-7818-4EF0-AB9E-3B16F9500A64}"/>
    <dgm:cxn modelId="{5C648711-C75C-4B51-840B-CAD47BAE5595}" type="presOf" srcId="{F6F332B7-B293-49DB-9BF5-418365307F04}" destId="{B6CDC890-E51A-41BD-A61B-3D153F14995E}" srcOrd="0" destOrd="1" presId="urn:microsoft.com/office/officeart/2005/8/layout/vList5"/>
    <dgm:cxn modelId="{E82C731D-5D85-40D9-B737-8B10BFD8E6A3}" type="presOf" srcId="{C67F4714-C87D-468F-A48F-6FD0F6481102}" destId="{E8A8A74E-0F78-4E73-8DB1-1BCE1D1D3F19}" srcOrd="0" destOrd="0" presId="urn:microsoft.com/office/officeart/2005/8/layout/vList5"/>
    <dgm:cxn modelId="{63CBAC40-566B-4840-8F2C-4E747E3F254A}" srcId="{83103DF9-CD7A-448C-8FF5-35F66353ACE9}" destId="{C67F4714-C87D-468F-A48F-6FD0F6481102}" srcOrd="1" destOrd="0" parTransId="{52160AD3-3CE6-4C68-B318-93DAB0CD62A0}" sibTransId="{6A22C6D4-E309-4AB8-B1BC-76D794833FE6}"/>
    <dgm:cxn modelId="{E46CDEA1-37AF-4573-B44C-4CD17C320677}" type="presOf" srcId="{257447EC-4766-4CEB-93AD-ED4920CD329A}" destId="{C1EF91EB-A746-4497-A528-C61BA1976C87}" srcOrd="0" destOrd="0" presId="urn:microsoft.com/office/officeart/2005/8/layout/vList5"/>
    <dgm:cxn modelId="{7DEA2DA5-388B-43B2-8747-B59E1DF194A2}" srcId="{83103DF9-CD7A-448C-8FF5-35F66353ACE9}" destId="{5A76A8F6-69DF-4A46-B006-F79CB43B6324}" srcOrd="4" destOrd="0" parTransId="{3E95C6C2-68C1-435E-BDA8-996B524D6D45}" sibTransId="{D7BF54B5-8FB9-4D92-A0E5-6A69B71E05AA}"/>
    <dgm:cxn modelId="{7381FEF9-D652-4670-916F-51BE754D6AFA}" srcId="{C67F4714-C87D-468F-A48F-6FD0F6481102}" destId="{07F891CC-4BD8-4CAF-B5F8-5BD8101CAD8F}" srcOrd="0" destOrd="0" parTransId="{4589B2F3-7914-430D-9F3E-3961C85AD062}" sibTransId="{7D6684B3-8E63-4225-8EA9-53F923E0DFE0}"/>
    <dgm:cxn modelId="{F5A72D5B-9855-494F-AB57-F33FE87F7CF9}" type="presOf" srcId="{AC12D5A7-E2CC-4112-835F-47E487839612}" destId="{46736CDE-37F9-4FC9-BC15-F8BF826B545B}" srcOrd="0" destOrd="0" presId="urn:microsoft.com/office/officeart/2005/8/layout/vList5"/>
    <dgm:cxn modelId="{F1CA4384-D181-41CD-A552-675459847FF1}" type="presOf" srcId="{5A76A8F6-69DF-4A46-B006-F79CB43B6324}" destId="{75A79E1E-7A5E-4977-9ABB-621CC601F3C7}" srcOrd="0" destOrd="0" presId="urn:microsoft.com/office/officeart/2005/8/layout/vList5"/>
    <dgm:cxn modelId="{FA4F8B09-AFE6-4B33-9FF6-9B98C15BB8AC}" type="presOf" srcId="{83103DF9-CD7A-448C-8FF5-35F66353ACE9}" destId="{A6B1F13F-37A4-488D-9FEE-0E23B1E7074E}" srcOrd="0" destOrd="0" presId="urn:microsoft.com/office/officeart/2005/8/layout/vList5"/>
    <dgm:cxn modelId="{C7A95EA0-004E-47E8-8549-10EDB7B3F685}" type="presOf" srcId="{1CBEB337-C6C0-4070-BD99-6904DB40E251}" destId="{3C7E4DDC-D4E4-420A-8A6F-5A2F13A6989F}" srcOrd="0" destOrd="0" presId="urn:microsoft.com/office/officeart/2005/8/layout/vList5"/>
    <dgm:cxn modelId="{C855B822-3EB9-450E-8895-7A35829B03EC}" srcId="{83103DF9-CD7A-448C-8FF5-35F66353ACE9}" destId="{3D426317-1FF2-4CC5-B675-6E266EF7267F}" srcOrd="3" destOrd="0" parTransId="{CC3B2C44-AB0E-41E6-97A0-9629AB3E4BC6}" sibTransId="{122F9FA6-74B9-4607-AC07-EE9CD47CD746}"/>
    <dgm:cxn modelId="{F3E5F181-B78D-48B9-A00C-48B50F145B01}" type="presOf" srcId="{99FFCC92-C024-4FB7-B5C1-9938C3C5932B}" destId="{52F4A5BF-5711-45AF-A9A4-66A4894A92D0}" srcOrd="0" destOrd="0" presId="urn:microsoft.com/office/officeart/2005/8/layout/vList5"/>
    <dgm:cxn modelId="{DC2A1651-19F4-4C62-A1A5-35F352702D8F}" srcId="{83103DF9-CD7A-448C-8FF5-35F66353ACE9}" destId="{444FCC1B-01D0-49E6-A4FA-98D12BB537EE}" srcOrd="2" destOrd="0" parTransId="{69458E72-F92B-4303-8C08-2DAB641422A4}" sibTransId="{FE9295B8-B5C9-4D56-B99B-32A1EA552294}"/>
    <dgm:cxn modelId="{6635B03A-F6DC-45DB-AB88-3B5C32DA71AF}" type="presOf" srcId="{3D426317-1FF2-4CC5-B675-6E266EF7267F}" destId="{5BD5B1B2-AE5D-4911-BEA1-4646DC1C9485}" srcOrd="0" destOrd="0" presId="urn:microsoft.com/office/officeart/2005/8/layout/vList5"/>
    <dgm:cxn modelId="{1D397C38-1167-46CC-90F6-40355D556F0A}" type="presOf" srcId="{07F891CC-4BD8-4CAF-B5F8-5BD8101CAD8F}" destId="{B6CDC890-E51A-41BD-A61B-3D153F14995E}" srcOrd="0" destOrd="0" presId="urn:microsoft.com/office/officeart/2005/8/layout/vList5"/>
    <dgm:cxn modelId="{CA3FBC6E-848B-4A45-87B9-8F65E2924BCC}" type="presParOf" srcId="{A6B1F13F-37A4-488D-9FEE-0E23B1E7074E}" destId="{569C577C-5963-4ED3-A2CB-767B34D4BA8F}" srcOrd="0" destOrd="0" presId="urn:microsoft.com/office/officeart/2005/8/layout/vList5"/>
    <dgm:cxn modelId="{2999C7EF-2B6F-4C4E-AFD3-8E38CE643CB3}" type="presParOf" srcId="{569C577C-5963-4ED3-A2CB-767B34D4BA8F}" destId="{52F4A5BF-5711-45AF-A9A4-66A4894A92D0}" srcOrd="0" destOrd="0" presId="urn:microsoft.com/office/officeart/2005/8/layout/vList5"/>
    <dgm:cxn modelId="{43399EAC-F018-4DD3-A941-D472A9DE3FA8}" type="presParOf" srcId="{569C577C-5963-4ED3-A2CB-767B34D4BA8F}" destId="{46736CDE-37F9-4FC9-BC15-F8BF826B545B}" srcOrd="1" destOrd="0" presId="urn:microsoft.com/office/officeart/2005/8/layout/vList5"/>
    <dgm:cxn modelId="{0DA696AE-C7AA-4695-A986-E9290E1DD4B8}" type="presParOf" srcId="{A6B1F13F-37A4-488D-9FEE-0E23B1E7074E}" destId="{1305318B-D9CE-4FC3-8BEE-BABB0E77E901}" srcOrd="1" destOrd="0" presId="urn:microsoft.com/office/officeart/2005/8/layout/vList5"/>
    <dgm:cxn modelId="{A405D51C-DD4E-4330-9B4B-F86C3EBCC927}" type="presParOf" srcId="{A6B1F13F-37A4-488D-9FEE-0E23B1E7074E}" destId="{280F3655-955A-44A2-B948-C0870DA5F7F5}" srcOrd="2" destOrd="0" presId="urn:microsoft.com/office/officeart/2005/8/layout/vList5"/>
    <dgm:cxn modelId="{F41A21D4-D2D3-4288-8739-3812080B0C9C}" type="presParOf" srcId="{280F3655-955A-44A2-B948-C0870DA5F7F5}" destId="{E8A8A74E-0F78-4E73-8DB1-1BCE1D1D3F19}" srcOrd="0" destOrd="0" presId="urn:microsoft.com/office/officeart/2005/8/layout/vList5"/>
    <dgm:cxn modelId="{7C640C5D-FFF9-4AC3-A931-3EABFE68ED04}" type="presParOf" srcId="{280F3655-955A-44A2-B948-C0870DA5F7F5}" destId="{B6CDC890-E51A-41BD-A61B-3D153F14995E}" srcOrd="1" destOrd="0" presId="urn:microsoft.com/office/officeart/2005/8/layout/vList5"/>
    <dgm:cxn modelId="{CB9318DF-F9BA-4795-B38A-040FB6D8EA92}" type="presParOf" srcId="{A6B1F13F-37A4-488D-9FEE-0E23B1E7074E}" destId="{56F1696C-FE72-4DFC-BB35-AA8EDFB44273}" srcOrd="3" destOrd="0" presId="urn:microsoft.com/office/officeart/2005/8/layout/vList5"/>
    <dgm:cxn modelId="{97F87918-AB48-43EC-855B-3734FF7E2384}" type="presParOf" srcId="{A6B1F13F-37A4-488D-9FEE-0E23B1E7074E}" destId="{3A95525C-05CD-44FD-AAC9-196861EF7AD5}" srcOrd="4" destOrd="0" presId="urn:microsoft.com/office/officeart/2005/8/layout/vList5"/>
    <dgm:cxn modelId="{C288D065-06F1-4452-8ED1-82689DE7ED69}" type="presParOf" srcId="{3A95525C-05CD-44FD-AAC9-196861EF7AD5}" destId="{BB03C5DA-0A0C-4D7C-B824-10169AC702C6}" srcOrd="0" destOrd="0" presId="urn:microsoft.com/office/officeart/2005/8/layout/vList5"/>
    <dgm:cxn modelId="{EC9BDD65-340E-435B-AF19-3DF8E8F2268B}" type="presParOf" srcId="{3A95525C-05CD-44FD-AAC9-196861EF7AD5}" destId="{C1EF91EB-A746-4497-A528-C61BA1976C87}" srcOrd="1" destOrd="0" presId="urn:microsoft.com/office/officeart/2005/8/layout/vList5"/>
    <dgm:cxn modelId="{881DC940-FAF9-44A5-B0C8-353E7F86B393}" type="presParOf" srcId="{A6B1F13F-37A4-488D-9FEE-0E23B1E7074E}" destId="{3E974BF6-DDEB-4532-A7E7-2CAA2036D9E0}" srcOrd="5" destOrd="0" presId="urn:microsoft.com/office/officeart/2005/8/layout/vList5"/>
    <dgm:cxn modelId="{935D5E5E-DC36-4E2F-8D97-07EC6AB159BA}" type="presParOf" srcId="{A6B1F13F-37A4-488D-9FEE-0E23B1E7074E}" destId="{F255648E-E361-41D4-A239-123C246A7C43}" srcOrd="6" destOrd="0" presId="urn:microsoft.com/office/officeart/2005/8/layout/vList5"/>
    <dgm:cxn modelId="{B28A416B-27B4-4AFA-983F-B594FF27DA07}" type="presParOf" srcId="{F255648E-E361-41D4-A239-123C246A7C43}" destId="{5BD5B1B2-AE5D-4911-BEA1-4646DC1C9485}" srcOrd="0" destOrd="0" presId="urn:microsoft.com/office/officeart/2005/8/layout/vList5"/>
    <dgm:cxn modelId="{A38B5551-F0AD-43D4-8401-29CA89FDA174}" type="presParOf" srcId="{F255648E-E361-41D4-A239-123C246A7C43}" destId="{3C7E4DDC-D4E4-420A-8A6F-5A2F13A6989F}" srcOrd="1" destOrd="0" presId="urn:microsoft.com/office/officeart/2005/8/layout/vList5"/>
    <dgm:cxn modelId="{2CE36069-4286-43EB-80AB-8AA19E957A72}" type="presParOf" srcId="{A6B1F13F-37A4-488D-9FEE-0E23B1E7074E}" destId="{8C0BBE92-232A-4A14-87C2-654A25AE9DA0}" srcOrd="7" destOrd="0" presId="urn:microsoft.com/office/officeart/2005/8/layout/vList5"/>
    <dgm:cxn modelId="{FB4A6D74-1912-4C2B-BA47-58B89B0A135E}" type="presParOf" srcId="{A6B1F13F-37A4-488D-9FEE-0E23B1E7074E}" destId="{F982F985-943F-48BF-AA60-F59E417A21CE}" srcOrd="8" destOrd="0" presId="urn:microsoft.com/office/officeart/2005/8/layout/vList5"/>
    <dgm:cxn modelId="{9FEAF378-AE5F-4E47-BDAD-996161774F71}" type="presParOf" srcId="{F982F985-943F-48BF-AA60-F59E417A21CE}" destId="{75A79E1E-7A5E-4977-9ABB-621CC601F3C7}" srcOrd="0" destOrd="0" presId="urn:microsoft.com/office/officeart/2005/8/layout/vList5"/>
    <dgm:cxn modelId="{474DCD09-B8FF-4784-A6B5-9013D2E4FEBB}" type="presParOf" srcId="{F982F985-943F-48BF-AA60-F59E417A21CE}" destId="{1CBA3FEF-F83F-41CC-B5D8-8A44BFBC8F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103DF9-CD7A-448C-8FF5-35F66353ACE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FFCC92-C024-4FB7-B5C1-9938C3C5932B}">
      <dgm:prSet phldrT="[Text]"/>
      <dgm:spPr/>
      <dgm:t>
        <a:bodyPr/>
        <a:lstStyle/>
        <a:p>
          <a:r>
            <a:rPr lang="fr-CH" dirty="0" smtClean="0"/>
            <a:t>Forum for dialogue</a:t>
          </a:r>
          <a:endParaRPr lang="en-US" dirty="0"/>
        </a:p>
      </dgm:t>
    </dgm:pt>
    <dgm:pt modelId="{FB34FF8F-A975-4DA2-8959-0CD9F1C420AD}" type="parTrans" cxnId="{EBBF6A39-EEE1-455D-94D1-6AD458EC2FDF}">
      <dgm:prSet/>
      <dgm:spPr/>
      <dgm:t>
        <a:bodyPr/>
        <a:lstStyle/>
        <a:p>
          <a:endParaRPr lang="en-US"/>
        </a:p>
      </dgm:t>
    </dgm:pt>
    <dgm:pt modelId="{1637DE47-1B4C-4886-8A11-AFF093ED27EA}" type="sibTrans" cxnId="{EBBF6A39-EEE1-455D-94D1-6AD458EC2FDF}">
      <dgm:prSet/>
      <dgm:spPr/>
      <dgm:t>
        <a:bodyPr/>
        <a:lstStyle/>
        <a:p>
          <a:endParaRPr lang="en-US"/>
        </a:p>
      </dgm:t>
    </dgm:pt>
    <dgm:pt modelId="{444FCC1B-01D0-49E6-A4FA-98D12BB537EE}">
      <dgm:prSet phldrT="[Text]"/>
      <dgm:spPr/>
      <dgm:t>
        <a:bodyPr/>
        <a:lstStyle/>
        <a:p>
          <a:r>
            <a:rPr lang="fr-CH" dirty="0" err="1" smtClean="0"/>
            <a:t>Market</a:t>
          </a:r>
          <a:r>
            <a:rPr lang="fr-CH" dirty="0" smtClean="0"/>
            <a:t> surveillance</a:t>
          </a:r>
          <a:endParaRPr lang="en-US" dirty="0"/>
        </a:p>
      </dgm:t>
    </dgm:pt>
    <dgm:pt modelId="{69458E72-F92B-4303-8C08-2DAB641422A4}" type="parTrans" cxnId="{DC2A1651-19F4-4C62-A1A5-35F352702D8F}">
      <dgm:prSet/>
      <dgm:spPr/>
      <dgm:t>
        <a:bodyPr/>
        <a:lstStyle/>
        <a:p>
          <a:endParaRPr lang="en-US"/>
        </a:p>
      </dgm:t>
    </dgm:pt>
    <dgm:pt modelId="{FE9295B8-B5C9-4D56-B99B-32A1EA552294}" type="sibTrans" cxnId="{DC2A1651-19F4-4C62-A1A5-35F352702D8F}">
      <dgm:prSet/>
      <dgm:spPr/>
      <dgm:t>
        <a:bodyPr/>
        <a:lstStyle/>
        <a:p>
          <a:endParaRPr lang="en-US"/>
        </a:p>
      </dgm:t>
    </dgm:pt>
    <dgm:pt modelId="{3D426317-1FF2-4CC5-B675-6E266EF7267F}">
      <dgm:prSet phldrT="[Text]"/>
      <dgm:spPr/>
      <dgm:t>
        <a:bodyPr/>
        <a:lstStyle/>
        <a:p>
          <a:r>
            <a:rPr lang="fr-CH" dirty="0" err="1" smtClean="0"/>
            <a:t>Risk</a:t>
          </a:r>
          <a:r>
            <a:rPr lang="fr-CH" dirty="0" smtClean="0"/>
            <a:t> Management in </a:t>
          </a:r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Frameworks</a:t>
          </a:r>
          <a:r>
            <a:rPr lang="fr-CH" dirty="0" smtClean="0"/>
            <a:t> </a:t>
          </a:r>
          <a:endParaRPr lang="en-US" dirty="0"/>
        </a:p>
      </dgm:t>
    </dgm:pt>
    <dgm:pt modelId="{CC3B2C44-AB0E-41E6-97A0-9629AB3E4BC6}" type="parTrans" cxnId="{C855B822-3EB9-450E-8895-7A35829B03EC}">
      <dgm:prSet/>
      <dgm:spPr/>
      <dgm:t>
        <a:bodyPr/>
        <a:lstStyle/>
        <a:p>
          <a:endParaRPr lang="en-US"/>
        </a:p>
      </dgm:t>
    </dgm:pt>
    <dgm:pt modelId="{122F9FA6-74B9-4607-AC07-EE9CD47CD746}" type="sibTrans" cxnId="{C855B822-3EB9-450E-8895-7A35829B03EC}">
      <dgm:prSet/>
      <dgm:spPr/>
      <dgm:t>
        <a:bodyPr/>
        <a:lstStyle/>
        <a:p>
          <a:endParaRPr lang="en-US"/>
        </a:p>
      </dgm:t>
    </dgm:pt>
    <dgm:pt modelId="{5A76A8F6-69DF-4A46-B006-F79CB43B6324}">
      <dgm:prSet phldrT="[Text]"/>
      <dgm:spPr/>
      <dgm:t>
        <a:bodyPr/>
        <a:lstStyle/>
        <a:p>
          <a:r>
            <a:rPr lang="fr-CH" dirty="0" smtClean="0"/>
            <a:t>Education on standards-</a:t>
          </a:r>
          <a:r>
            <a:rPr lang="fr-CH" dirty="0" err="1" smtClean="0"/>
            <a:t>related</a:t>
          </a:r>
          <a:r>
            <a:rPr lang="fr-CH" dirty="0" smtClean="0"/>
            <a:t> issues </a:t>
          </a:r>
          <a:endParaRPr lang="en-US" dirty="0"/>
        </a:p>
      </dgm:t>
    </dgm:pt>
    <dgm:pt modelId="{3E95C6C2-68C1-435E-BDA8-996B524D6D45}" type="parTrans" cxnId="{7DEA2DA5-388B-43B2-8747-B59E1DF194A2}">
      <dgm:prSet/>
      <dgm:spPr/>
      <dgm:t>
        <a:bodyPr/>
        <a:lstStyle/>
        <a:p>
          <a:endParaRPr lang="en-US"/>
        </a:p>
      </dgm:t>
    </dgm:pt>
    <dgm:pt modelId="{D7BF54B5-8FB9-4D92-A0E5-6A69B71E05AA}" type="sibTrans" cxnId="{7DEA2DA5-388B-43B2-8747-B59E1DF194A2}">
      <dgm:prSet/>
      <dgm:spPr/>
      <dgm:t>
        <a:bodyPr/>
        <a:lstStyle/>
        <a:p>
          <a:endParaRPr lang="en-US"/>
        </a:p>
      </dgm:t>
    </dgm:pt>
    <dgm:pt modelId="{07F891CC-4BD8-4CAF-B5F8-5BD8101CAD8F}">
      <dgm:prSet phldrT="[Text]"/>
      <dgm:spPr/>
      <dgm:t>
        <a:bodyPr/>
        <a:lstStyle/>
        <a:p>
          <a:r>
            <a:rPr lang="en-US" dirty="0" smtClean="0"/>
            <a:t>Engage in regional/international efforts</a:t>
          </a:r>
          <a:endParaRPr lang="en-US" dirty="0"/>
        </a:p>
      </dgm:t>
    </dgm:pt>
    <dgm:pt modelId="{4589B2F3-7914-430D-9F3E-3961C85AD062}" type="parTrans" cxnId="{7381FEF9-D652-4670-916F-51BE754D6AFA}">
      <dgm:prSet/>
      <dgm:spPr/>
      <dgm:t>
        <a:bodyPr/>
        <a:lstStyle/>
        <a:p>
          <a:endParaRPr lang="en-US"/>
        </a:p>
      </dgm:t>
    </dgm:pt>
    <dgm:pt modelId="{7D6684B3-8E63-4225-8EA9-53F923E0DFE0}" type="sibTrans" cxnId="{7381FEF9-D652-4670-916F-51BE754D6AFA}">
      <dgm:prSet/>
      <dgm:spPr/>
      <dgm:t>
        <a:bodyPr/>
        <a:lstStyle/>
        <a:p>
          <a:endParaRPr lang="en-US"/>
        </a:p>
      </dgm:t>
    </dgm:pt>
    <dgm:pt modelId="{257447EC-4766-4CEB-93AD-ED4920CD329A}">
      <dgm:prSet phldrT="[Text]"/>
      <dgm:spPr/>
      <dgm:t>
        <a:bodyPr/>
        <a:lstStyle/>
        <a:p>
          <a:r>
            <a:rPr lang="fr-CH" dirty="0" err="1" smtClean="0"/>
            <a:t>Fight</a:t>
          </a:r>
          <a:r>
            <a:rPr lang="fr-CH" dirty="0" smtClean="0"/>
            <a:t> </a:t>
          </a:r>
          <a:r>
            <a:rPr lang="fr-CH" dirty="0" err="1" smtClean="0"/>
            <a:t>proliferation</a:t>
          </a:r>
          <a:r>
            <a:rPr lang="fr-CH" dirty="0" smtClean="0"/>
            <a:t> of </a:t>
          </a:r>
          <a:r>
            <a:rPr lang="fr-CH" dirty="0" err="1" smtClean="0"/>
            <a:t>counterfeit</a:t>
          </a:r>
          <a:r>
            <a:rPr lang="fr-CH" dirty="0" smtClean="0"/>
            <a:t> and non-</a:t>
          </a:r>
          <a:r>
            <a:rPr lang="fr-CH" dirty="0" err="1" smtClean="0"/>
            <a:t>compliant</a:t>
          </a:r>
          <a:r>
            <a:rPr lang="fr-CH" dirty="0" smtClean="0"/>
            <a:t> </a:t>
          </a:r>
          <a:r>
            <a:rPr lang="fr-CH" dirty="0" err="1" smtClean="0"/>
            <a:t>goods</a:t>
          </a:r>
          <a:r>
            <a:rPr lang="fr-CH" dirty="0" smtClean="0"/>
            <a:t> on the </a:t>
          </a:r>
          <a:r>
            <a:rPr lang="fr-CH" dirty="0" err="1" smtClean="0"/>
            <a:t>markets</a:t>
          </a:r>
          <a:r>
            <a:rPr lang="fr-CH" dirty="0" smtClean="0"/>
            <a:t> </a:t>
          </a:r>
          <a:endParaRPr lang="en-US" dirty="0"/>
        </a:p>
      </dgm:t>
    </dgm:pt>
    <dgm:pt modelId="{1091190C-5954-498D-8969-FCC146D3B57E}" type="parTrans" cxnId="{4E907E8D-28D2-4C31-AC29-D01DC15614E9}">
      <dgm:prSet/>
      <dgm:spPr/>
      <dgm:t>
        <a:bodyPr/>
        <a:lstStyle/>
        <a:p>
          <a:endParaRPr lang="en-US"/>
        </a:p>
      </dgm:t>
    </dgm:pt>
    <dgm:pt modelId="{DB75427E-6E51-4ACB-9E4C-7D333E5E2A31}" type="sibTrans" cxnId="{4E907E8D-28D2-4C31-AC29-D01DC15614E9}">
      <dgm:prSet/>
      <dgm:spPr/>
      <dgm:t>
        <a:bodyPr/>
        <a:lstStyle/>
        <a:p>
          <a:endParaRPr lang="en-US"/>
        </a:p>
      </dgm:t>
    </dgm:pt>
    <dgm:pt modelId="{1CBEB337-C6C0-4070-BD99-6904DB40E251}">
      <dgm:prSet phldrT="[Text]"/>
      <dgm:spPr/>
      <dgm:t>
        <a:bodyPr/>
        <a:lstStyle/>
        <a:p>
          <a:r>
            <a:rPr lang="fr-CH" dirty="0" err="1" smtClean="0"/>
            <a:t>Safer</a:t>
          </a:r>
          <a:r>
            <a:rPr lang="fr-CH" dirty="0" smtClean="0"/>
            <a:t> and more </a:t>
          </a:r>
          <a:r>
            <a:rPr lang="fr-CH" dirty="0" err="1" smtClean="0"/>
            <a:t>resilient</a:t>
          </a:r>
          <a:r>
            <a:rPr lang="fr-CH" dirty="0" smtClean="0"/>
            <a:t> </a:t>
          </a:r>
          <a:r>
            <a:rPr lang="fr-CH" dirty="0" err="1" smtClean="0"/>
            <a:t>communities</a:t>
          </a:r>
          <a:r>
            <a:rPr lang="fr-CH" dirty="0" smtClean="0"/>
            <a:t> and </a:t>
          </a:r>
          <a:r>
            <a:rPr lang="fr-CH" dirty="0" err="1" smtClean="0"/>
            <a:t>eco-systems</a:t>
          </a:r>
          <a:endParaRPr lang="en-US" dirty="0"/>
        </a:p>
      </dgm:t>
    </dgm:pt>
    <dgm:pt modelId="{E01CFFEB-4282-49F9-BF63-71D2A8309A77}" type="parTrans" cxnId="{A8DF55D2-A9F1-49AE-A5D8-39A794A89C78}">
      <dgm:prSet/>
      <dgm:spPr/>
      <dgm:t>
        <a:bodyPr/>
        <a:lstStyle/>
        <a:p>
          <a:endParaRPr lang="en-US"/>
        </a:p>
      </dgm:t>
    </dgm:pt>
    <dgm:pt modelId="{8F1C1F23-33B0-44D0-B159-67B03B798FDB}" type="sibTrans" cxnId="{A8DF55D2-A9F1-49AE-A5D8-39A794A89C78}">
      <dgm:prSet/>
      <dgm:spPr/>
      <dgm:t>
        <a:bodyPr/>
        <a:lstStyle/>
        <a:p>
          <a:endParaRPr lang="en-US"/>
        </a:p>
      </dgm:t>
    </dgm:pt>
    <dgm:pt modelId="{9815FF88-4CEF-474D-89FC-DB04E8937B19}">
      <dgm:prSet phldrT="[Text]"/>
      <dgm:spPr/>
      <dgm:t>
        <a:bodyPr/>
        <a:lstStyle/>
        <a:p>
          <a:r>
            <a:rPr lang="fr-CH" dirty="0" err="1" smtClean="0"/>
            <a:t>Bring</a:t>
          </a:r>
          <a:r>
            <a:rPr lang="fr-CH" dirty="0" smtClean="0"/>
            <a:t> </a:t>
          </a:r>
          <a:r>
            <a:rPr lang="fr-CH" dirty="0" err="1" smtClean="0"/>
            <a:t>toolbox</a:t>
          </a:r>
          <a:r>
            <a:rPr lang="fr-CH" dirty="0" smtClean="0"/>
            <a:t> of standards to </a:t>
          </a:r>
          <a:r>
            <a:rPr lang="fr-CH" dirty="0" err="1" smtClean="0"/>
            <a:t>Universities</a:t>
          </a:r>
          <a:endParaRPr lang="en-US" dirty="0"/>
        </a:p>
      </dgm:t>
    </dgm:pt>
    <dgm:pt modelId="{D013F3DB-712C-4FD5-B1A9-4EA91AB705CA}" type="parTrans" cxnId="{3C011258-6370-404C-9FF6-FA19912245FC}">
      <dgm:prSet/>
      <dgm:spPr/>
      <dgm:t>
        <a:bodyPr/>
        <a:lstStyle/>
        <a:p>
          <a:endParaRPr lang="en-US"/>
        </a:p>
      </dgm:t>
    </dgm:pt>
    <dgm:pt modelId="{A0644749-7818-4EF0-AB9E-3B16F9500A64}" type="sibTrans" cxnId="{3C011258-6370-404C-9FF6-FA19912245FC}">
      <dgm:prSet/>
      <dgm:spPr/>
      <dgm:t>
        <a:bodyPr/>
        <a:lstStyle/>
        <a:p>
          <a:endParaRPr lang="en-US"/>
        </a:p>
      </dgm:t>
    </dgm:pt>
    <dgm:pt modelId="{C67F4714-C87D-468F-A48F-6FD0F6481102}">
      <dgm:prSet phldrT="[Text]"/>
      <dgm:spPr/>
      <dgm:t>
        <a:bodyPr/>
        <a:lstStyle/>
        <a:p>
          <a:r>
            <a:rPr lang="fr-CH" dirty="0" err="1" smtClean="0"/>
            <a:t>Regulatory</a:t>
          </a:r>
          <a:r>
            <a:rPr lang="fr-CH" dirty="0" smtClean="0"/>
            <a:t> </a:t>
          </a:r>
          <a:r>
            <a:rPr lang="fr-CH" dirty="0" err="1" smtClean="0"/>
            <a:t>cooperation</a:t>
          </a:r>
          <a:endParaRPr lang="en-US" dirty="0"/>
        </a:p>
      </dgm:t>
    </dgm:pt>
    <dgm:pt modelId="{52160AD3-3CE6-4C68-B318-93DAB0CD62A0}" type="parTrans" cxnId="{63CBAC40-566B-4840-8F2C-4E747E3F254A}">
      <dgm:prSet/>
      <dgm:spPr/>
      <dgm:t>
        <a:bodyPr/>
        <a:lstStyle/>
        <a:p>
          <a:endParaRPr lang="en-US"/>
        </a:p>
      </dgm:t>
    </dgm:pt>
    <dgm:pt modelId="{6A22C6D4-E309-4AB8-B1BC-76D794833FE6}" type="sibTrans" cxnId="{63CBAC40-566B-4840-8F2C-4E747E3F254A}">
      <dgm:prSet/>
      <dgm:spPr/>
      <dgm:t>
        <a:bodyPr/>
        <a:lstStyle/>
        <a:p>
          <a:endParaRPr lang="en-US"/>
        </a:p>
      </dgm:t>
    </dgm:pt>
    <dgm:pt modelId="{AC12D5A7-E2CC-4112-835F-47E487839612}">
      <dgm:prSet phldrT="[Text]"/>
      <dgm:spPr/>
      <dgm:t>
        <a:bodyPr/>
        <a:lstStyle/>
        <a:p>
          <a:r>
            <a:rPr lang="fr-CH" dirty="0" err="1" smtClean="0"/>
            <a:t>Advocate</a:t>
          </a:r>
          <a:r>
            <a:rPr lang="fr-CH" dirty="0" smtClean="0"/>
            <a:t> for use of standards by </a:t>
          </a:r>
          <a:r>
            <a:rPr lang="fr-CH" dirty="0" err="1" smtClean="0"/>
            <a:t>Goverrnments</a:t>
          </a:r>
          <a:r>
            <a:rPr lang="fr-CH" dirty="0" smtClean="0"/>
            <a:t>  &amp; by the UN / Engage standards </a:t>
          </a:r>
          <a:r>
            <a:rPr lang="fr-CH" dirty="0" err="1" smtClean="0"/>
            <a:t>organizations</a:t>
          </a:r>
          <a:r>
            <a:rPr lang="fr-CH" dirty="0" smtClean="0"/>
            <a:t>  </a:t>
          </a:r>
          <a:endParaRPr lang="en-US" dirty="0"/>
        </a:p>
      </dgm:t>
    </dgm:pt>
    <dgm:pt modelId="{C9DA9C90-7183-4B4A-BB89-44F1BCCFAAF3}" type="parTrans" cxnId="{EED0F2E7-09D5-4AA0-A1EB-39A02B8704CE}">
      <dgm:prSet/>
      <dgm:spPr/>
      <dgm:t>
        <a:bodyPr/>
        <a:lstStyle/>
        <a:p>
          <a:endParaRPr lang="en-US"/>
        </a:p>
      </dgm:t>
    </dgm:pt>
    <dgm:pt modelId="{8642AC22-1241-4C74-8071-FFE0496F2CF5}" type="sibTrans" cxnId="{EED0F2E7-09D5-4AA0-A1EB-39A02B8704CE}">
      <dgm:prSet/>
      <dgm:spPr/>
      <dgm:t>
        <a:bodyPr/>
        <a:lstStyle/>
        <a:p>
          <a:endParaRPr lang="en-US"/>
        </a:p>
      </dgm:t>
    </dgm:pt>
    <dgm:pt modelId="{F6F332B7-B293-49DB-9BF5-418365307F04}">
      <dgm:prSet phldrT="[Text]"/>
      <dgm:spPr/>
      <dgm:t>
        <a:bodyPr/>
        <a:lstStyle/>
        <a:p>
          <a:r>
            <a:rPr lang="fr-CH" dirty="0" err="1" smtClean="0"/>
            <a:t>Remove</a:t>
          </a:r>
          <a:r>
            <a:rPr lang="fr-CH" dirty="0" smtClean="0"/>
            <a:t> </a:t>
          </a:r>
          <a:r>
            <a:rPr lang="fr-CH" dirty="0" err="1" smtClean="0"/>
            <a:t>technical</a:t>
          </a:r>
          <a:r>
            <a:rPr lang="fr-CH" dirty="0" smtClean="0"/>
            <a:t> </a:t>
          </a:r>
          <a:r>
            <a:rPr lang="fr-CH" dirty="0" err="1" smtClean="0"/>
            <a:t>barriers</a:t>
          </a:r>
          <a:r>
            <a:rPr lang="fr-CH" dirty="0" smtClean="0"/>
            <a:t> to </a:t>
          </a:r>
          <a:r>
            <a:rPr lang="fr-CH" dirty="0" err="1" smtClean="0"/>
            <a:t>trade</a:t>
          </a:r>
          <a:r>
            <a:rPr lang="fr-CH" dirty="0" smtClean="0"/>
            <a:t> in </a:t>
          </a:r>
          <a:r>
            <a:rPr lang="fr-CH" dirty="0" err="1" smtClean="0"/>
            <a:t>specific</a:t>
          </a:r>
          <a:r>
            <a:rPr lang="fr-CH" dirty="0" smtClean="0"/>
            <a:t> </a:t>
          </a:r>
          <a:r>
            <a:rPr lang="fr-CH" dirty="0" err="1" smtClean="0"/>
            <a:t>sectors</a:t>
          </a:r>
          <a:endParaRPr lang="en-US" dirty="0"/>
        </a:p>
      </dgm:t>
    </dgm:pt>
    <dgm:pt modelId="{09161975-7615-4AFA-BB9C-09F9E979FF24}" type="parTrans" cxnId="{13FDBBFD-3BB5-488A-962B-8C90FA337181}">
      <dgm:prSet/>
      <dgm:spPr/>
      <dgm:t>
        <a:bodyPr/>
        <a:lstStyle/>
        <a:p>
          <a:endParaRPr lang="en-GB"/>
        </a:p>
      </dgm:t>
    </dgm:pt>
    <dgm:pt modelId="{60F599B6-71B6-4E2D-9EBA-A43AA7185284}" type="sibTrans" cxnId="{13FDBBFD-3BB5-488A-962B-8C90FA337181}">
      <dgm:prSet/>
      <dgm:spPr/>
      <dgm:t>
        <a:bodyPr/>
        <a:lstStyle/>
        <a:p>
          <a:endParaRPr lang="en-GB"/>
        </a:p>
      </dgm:t>
    </dgm:pt>
    <dgm:pt modelId="{A6B1F13F-37A4-488D-9FEE-0E23B1E7074E}" type="pres">
      <dgm:prSet presAssocID="{83103DF9-CD7A-448C-8FF5-35F66353AC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569C577C-5963-4ED3-A2CB-767B34D4BA8F}" type="pres">
      <dgm:prSet presAssocID="{99FFCC92-C024-4FB7-B5C1-9938C3C5932B}" presName="linNode" presStyleCnt="0"/>
      <dgm:spPr/>
    </dgm:pt>
    <dgm:pt modelId="{52F4A5BF-5711-45AF-A9A4-66A4894A92D0}" type="pres">
      <dgm:prSet presAssocID="{99FFCC92-C024-4FB7-B5C1-9938C3C5932B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736CDE-37F9-4FC9-BC15-F8BF826B545B}" type="pres">
      <dgm:prSet presAssocID="{99FFCC92-C024-4FB7-B5C1-9938C3C5932B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5318B-D9CE-4FC3-8BEE-BABB0E77E901}" type="pres">
      <dgm:prSet presAssocID="{1637DE47-1B4C-4886-8A11-AFF093ED27EA}" presName="sp" presStyleCnt="0"/>
      <dgm:spPr/>
    </dgm:pt>
    <dgm:pt modelId="{280F3655-955A-44A2-B948-C0870DA5F7F5}" type="pres">
      <dgm:prSet presAssocID="{C67F4714-C87D-468F-A48F-6FD0F6481102}" presName="linNode" presStyleCnt="0"/>
      <dgm:spPr/>
    </dgm:pt>
    <dgm:pt modelId="{E8A8A74E-0F78-4E73-8DB1-1BCE1D1D3F19}" type="pres">
      <dgm:prSet presAssocID="{C67F4714-C87D-468F-A48F-6FD0F648110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CDC890-E51A-41BD-A61B-3D153F14995E}" type="pres">
      <dgm:prSet presAssocID="{C67F4714-C87D-468F-A48F-6FD0F648110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6F1696C-FE72-4DFC-BB35-AA8EDFB44273}" type="pres">
      <dgm:prSet presAssocID="{6A22C6D4-E309-4AB8-B1BC-76D794833FE6}" presName="sp" presStyleCnt="0"/>
      <dgm:spPr/>
    </dgm:pt>
    <dgm:pt modelId="{3A95525C-05CD-44FD-AAC9-196861EF7AD5}" type="pres">
      <dgm:prSet presAssocID="{444FCC1B-01D0-49E6-A4FA-98D12BB537EE}" presName="linNode" presStyleCnt="0"/>
      <dgm:spPr/>
    </dgm:pt>
    <dgm:pt modelId="{BB03C5DA-0A0C-4D7C-B824-10169AC702C6}" type="pres">
      <dgm:prSet presAssocID="{444FCC1B-01D0-49E6-A4FA-98D12BB537E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1EF91EB-A746-4497-A528-C61BA1976C87}" type="pres">
      <dgm:prSet presAssocID="{444FCC1B-01D0-49E6-A4FA-98D12BB537EE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74BF6-DDEB-4532-A7E7-2CAA2036D9E0}" type="pres">
      <dgm:prSet presAssocID="{FE9295B8-B5C9-4D56-B99B-32A1EA552294}" presName="sp" presStyleCnt="0"/>
      <dgm:spPr/>
    </dgm:pt>
    <dgm:pt modelId="{F255648E-E361-41D4-A239-123C246A7C43}" type="pres">
      <dgm:prSet presAssocID="{3D426317-1FF2-4CC5-B675-6E266EF7267F}" presName="linNode" presStyleCnt="0"/>
      <dgm:spPr/>
    </dgm:pt>
    <dgm:pt modelId="{5BD5B1B2-AE5D-4911-BEA1-4646DC1C9485}" type="pres">
      <dgm:prSet presAssocID="{3D426317-1FF2-4CC5-B675-6E266EF7267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C7E4DDC-D4E4-420A-8A6F-5A2F13A6989F}" type="pres">
      <dgm:prSet presAssocID="{3D426317-1FF2-4CC5-B675-6E266EF7267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BBE92-232A-4A14-87C2-654A25AE9DA0}" type="pres">
      <dgm:prSet presAssocID="{122F9FA6-74B9-4607-AC07-EE9CD47CD746}" presName="sp" presStyleCnt="0"/>
      <dgm:spPr/>
    </dgm:pt>
    <dgm:pt modelId="{F982F985-943F-48BF-AA60-F59E417A21CE}" type="pres">
      <dgm:prSet presAssocID="{5A76A8F6-69DF-4A46-B006-F79CB43B6324}" presName="linNode" presStyleCnt="0"/>
      <dgm:spPr/>
    </dgm:pt>
    <dgm:pt modelId="{75A79E1E-7A5E-4977-9ABB-621CC601F3C7}" type="pres">
      <dgm:prSet presAssocID="{5A76A8F6-69DF-4A46-B006-F79CB43B632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CBA3FEF-F83F-41CC-B5D8-8A44BFBC8F84}" type="pres">
      <dgm:prSet presAssocID="{5A76A8F6-69DF-4A46-B006-F79CB43B632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C635A9-D74D-40E2-9DCC-65A801746DAF}" type="presOf" srcId="{AC12D5A7-E2CC-4112-835F-47E487839612}" destId="{46736CDE-37F9-4FC9-BC15-F8BF826B545B}" srcOrd="0" destOrd="0" presId="urn:microsoft.com/office/officeart/2005/8/layout/vList5"/>
    <dgm:cxn modelId="{9B9B2D93-4941-4817-83E0-20EB120FD690}" type="presOf" srcId="{257447EC-4766-4CEB-93AD-ED4920CD329A}" destId="{C1EF91EB-A746-4497-A528-C61BA1976C87}" srcOrd="0" destOrd="0" presId="urn:microsoft.com/office/officeart/2005/8/layout/vList5"/>
    <dgm:cxn modelId="{A8544E93-0316-425B-85B4-B08D0329DEC2}" type="presOf" srcId="{C67F4714-C87D-468F-A48F-6FD0F6481102}" destId="{E8A8A74E-0F78-4E73-8DB1-1BCE1D1D3F19}" srcOrd="0" destOrd="0" presId="urn:microsoft.com/office/officeart/2005/8/layout/vList5"/>
    <dgm:cxn modelId="{FA1A04C7-4F10-48BE-870E-D3A0CAC77205}" type="presOf" srcId="{F6F332B7-B293-49DB-9BF5-418365307F04}" destId="{B6CDC890-E51A-41BD-A61B-3D153F14995E}" srcOrd="0" destOrd="1" presId="urn:microsoft.com/office/officeart/2005/8/layout/vList5"/>
    <dgm:cxn modelId="{88C14377-1913-462D-BDBC-4AD587A1C299}" type="presOf" srcId="{83103DF9-CD7A-448C-8FF5-35F66353ACE9}" destId="{A6B1F13F-37A4-488D-9FEE-0E23B1E7074E}" srcOrd="0" destOrd="0" presId="urn:microsoft.com/office/officeart/2005/8/layout/vList5"/>
    <dgm:cxn modelId="{FCCAD87E-BF9D-432A-9AC1-43106C13ADA8}" type="presOf" srcId="{9815FF88-4CEF-474D-89FC-DB04E8937B19}" destId="{1CBA3FEF-F83F-41CC-B5D8-8A44BFBC8F84}" srcOrd="0" destOrd="0" presId="urn:microsoft.com/office/officeart/2005/8/layout/vList5"/>
    <dgm:cxn modelId="{13FDBBFD-3BB5-488A-962B-8C90FA337181}" srcId="{C67F4714-C87D-468F-A48F-6FD0F6481102}" destId="{F6F332B7-B293-49DB-9BF5-418365307F04}" srcOrd="1" destOrd="0" parTransId="{09161975-7615-4AFA-BB9C-09F9E979FF24}" sibTransId="{60F599B6-71B6-4E2D-9EBA-A43AA7185284}"/>
    <dgm:cxn modelId="{C855B822-3EB9-450E-8895-7A35829B03EC}" srcId="{83103DF9-CD7A-448C-8FF5-35F66353ACE9}" destId="{3D426317-1FF2-4CC5-B675-6E266EF7267F}" srcOrd="3" destOrd="0" parTransId="{CC3B2C44-AB0E-41E6-97A0-9629AB3E4BC6}" sibTransId="{122F9FA6-74B9-4607-AC07-EE9CD47CD746}"/>
    <dgm:cxn modelId="{354F0CF8-DBF8-480C-95A0-67B7C392559D}" type="presOf" srcId="{444FCC1B-01D0-49E6-A4FA-98D12BB537EE}" destId="{BB03C5DA-0A0C-4D7C-B824-10169AC702C6}" srcOrd="0" destOrd="0" presId="urn:microsoft.com/office/officeart/2005/8/layout/vList5"/>
    <dgm:cxn modelId="{3EB500BE-2BB6-4C44-A3C3-016D673FCBFA}" type="presOf" srcId="{1CBEB337-C6C0-4070-BD99-6904DB40E251}" destId="{3C7E4DDC-D4E4-420A-8A6F-5A2F13A6989F}" srcOrd="0" destOrd="0" presId="urn:microsoft.com/office/officeart/2005/8/layout/vList5"/>
    <dgm:cxn modelId="{4E907E8D-28D2-4C31-AC29-D01DC15614E9}" srcId="{444FCC1B-01D0-49E6-A4FA-98D12BB537EE}" destId="{257447EC-4766-4CEB-93AD-ED4920CD329A}" srcOrd="0" destOrd="0" parTransId="{1091190C-5954-498D-8969-FCC146D3B57E}" sibTransId="{DB75427E-6E51-4ACB-9E4C-7D333E5E2A31}"/>
    <dgm:cxn modelId="{63CBAC40-566B-4840-8F2C-4E747E3F254A}" srcId="{83103DF9-CD7A-448C-8FF5-35F66353ACE9}" destId="{C67F4714-C87D-468F-A48F-6FD0F6481102}" srcOrd="1" destOrd="0" parTransId="{52160AD3-3CE6-4C68-B318-93DAB0CD62A0}" sibTransId="{6A22C6D4-E309-4AB8-B1BC-76D794833FE6}"/>
    <dgm:cxn modelId="{EED0F2E7-09D5-4AA0-A1EB-39A02B8704CE}" srcId="{99FFCC92-C024-4FB7-B5C1-9938C3C5932B}" destId="{AC12D5A7-E2CC-4112-835F-47E487839612}" srcOrd="0" destOrd="0" parTransId="{C9DA9C90-7183-4B4A-BB89-44F1BCCFAAF3}" sibTransId="{8642AC22-1241-4C74-8071-FFE0496F2CF5}"/>
    <dgm:cxn modelId="{A8DF55D2-A9F1-49AE-A5D8-39A794A89C78}" srcId="{3D426317-1FF2-4CC5-B675-6E266EF7267F}" destId="{1CBEB337-C6C0-4070-BD99-6904DB40E251}" srcOrd="0" destOrd="0" parTransId="{E01CFFEB-4282-49F9-BF63-71D2A8309A77}" sibTransId="{8F1C1F23-33B0-44D0-B159-67B03B798FDB}"/>
    <dgm:cxn modelId="{EBBF6A39-EEE1-455D-94D1-6AD458EC2FDF}" srcId="{83103DF9-CD7A-448C-8FF5-35F66353ACE9}" destId="{99FFCC92-C024-4FB7-B5C1-9938C3C5932B}" srcOrd="0" destOrd="0" parTransId="{FB34FF8F-A975-4DA2-8959-0CD9F1C420AD}" sibTransId="{1637DE47-1B4C-4886-8A11-AFF093ED27EA}"/>
    <dgm:cxn modelId="{62E9EED0-3C90-4162-B7DD-308088847B13}" type="presOf" srcId="{07F891CC-4BD8-4CAF-B5F8-5BD8101CAD8F}" destId="{B6CDC890-E51A-41BD-A61B-3D153F14995E}" srcOrd="0" destOrd="0" presId="urn:microsoft.com/office/officeart/2005/8/layout/vList5"/>
    <dgm:cxn modelId="{44189870-6313-4B39-92BB-4D976F3184F6}" type="presOf" srcId="{3D426317-1FF2-4CC5-B675-6E266EF7267F}" destId="{5BD5B1B2-AE5D-4911-BEA1-4646DC1C9485}" srcOrd="0" destOrd="0" presId="urn:microsoft.com/office/officeart/2005/8/layout/vList5"/>
    <dgm:cxn modelId="{0D0ACA1C-94EC-4F75-8E82-3234B3D1137A}" type="presOf" srcId="{5A76A8F6-69DF-4A46-B006-F79CB43B6324}" destId="{75A79E1E-7A5E-4977-9ABB-621CC601F3C7}" srcOrd="0" destOrd="0" presId="urn:microsoft.com/office/officeart/2005/8/layout/vList5"/>
    <dgm:cxn modelId="{44248768-DA1B-46F0-A36F-DA0FFDB021DB}" type="presOf" srcId="{99FFCC92-C024-4FB7-B5C1-9938C3C5932B}" destId="{52F4A5BF-5711-45AF-A9A4-66A4894A92D0}" srcOrd="0" destOrd="0" presId="urn:microsoft.com/office/officeart/2005/8/layout/vList5"/>
    <dgm:cxn modelId="{7DEA2DA5-388B-43B2-8747-B59E1DF194A2}" srcId="{83103DF9-CD7A-448C-8FF5-35F66353ACE9}" destId="{5A76A8F6-69DF-4A46-B006-F79CB43B6324}" srcOrd="4" destOrd="0" parTransId="{3E95C6C2-68C1-435E-BDA8-996B524D6D45}" sibTransId="{D7BF54B5-8FB9-4D92-A0E5-6A69B71E05AA}"/>
    <dgm:cxn modelId="{3C011258-6370-404C-9FF6-FA19912245FC}" srcId="{5A76A8F6-69DF-4A46-B006-F79CB43B6324}" destId="{9815FF88-4CEF-474D-89FC-DB04E8937B19}" srcOrd="0" destOrd="0" parTransId="{D013F3DB-712C-4FD5-B1A9-4EA91AB705CA}" sibTransId="{A0644749-7818-4EF0-AB9E-3B16F9500A64}"/>
    <dgm:cxn modelId="{7381FEF9-D652-4670-916F-51BE754D6AFA}" srcId="{C67F4714-C87D-468F-A48F-6FD0F6481102}" destId="{07F891CC-4BD8-4CAF-B5F8-5BD8101CAD8F}" srcOrd="0" destOrd="0" parTransId="{4589B2F3-7914-430D-9F3E-3961C85AD062}" sibTransId="{7D6684B3-8E63-4225-8EA9-53F923E0DFE0}"/>
    <dgm:cxn modelId="{DC2A1651-19F4-4C62-A1A5-35F352702D8F}" srcId="{83103DF9-CD7A-448C-8FF5-35F66353ACE9}" destId="{444FCC1B-01D0-49E6-A4FA-98D12BB537EE}" srcOrd="2" destOrd="0" parTransId="{69458E72-F92B-4303-8C08-2DAB641422A4}" sibTransId="{FE9295B8-B5C9-4D56-B99B-32A1EA552294}"/>
    <dgm:cxn modelId="{56A2FDD7-E778-443B-99C3-FD6802193F32}" type="presParOf" srcId="{A6B1F13F-37A4-488D-9FEE-0E23B1E7074E}" destId="{569C577C-5963-4ED3-A2CB-767B34D4BA8F}" srcOrd="0" destOrd="0" presId="urn:microsoft.com/office/officeart/2005/8/layout/vList5"/>
    <dgm:cxn modelId="{F1B3FC57-3A16-41DF-9A6A-78ABC2EB1AE4}" type="presParOf" srcId="{569C577C-5963-4ED3-A2CB-767B34D4BA8F}" destId="{52F4A5BF-5711-45AF-A9A4-66A4894A92D0}" srcOrd="0" destOrd="0" presId="urn:microsoft.com/office/officeart/2005/8/layout/vList5"/>
    <dgm:cxn modelId="{53CA4AC6-804E-4984-BE9B-6BB0DE649CEF}" type="presParOf" srcId="{569C577C-5963-4ED3-A2CB-767B34D4BA8F}" destId="{46736CDE-37F9-4FC9-BC15-F8BF826B545B}" srcOrd="1" destOrd="0" presId="urn:microsoft.com/office/officeart/2005/8/layout/vList5"/>
    <dgm:cxn modelId="{FA530E52-A489-427C-ABBB-3D496A3A48B6}" type="presParOf" srcId="{A6B1F13F-37A4-488D-9FEE-0E23B1E7074E}" destId="{1305318B-D9CE-4FC3-8BEE-BABB0E77E901}" srcOrd="1" destOrd="0" presId="urn:microsoft.com/office/officeart/2005/8/layout/vList5"/>
    <dgm:cxn modelId="{45E76A02-E5DC-43B3-A29D-3F4E221F7951}" type="presParOf" srcId="{A6B1F13F-37A4-488D-9FEE-0E23B1E7074E}" destId="{280F3655-955A-44A2-B948-C0870DA5F7F5}" srcOrd="2" destOrd="0" presId="urn:microsoft.com/office/officeart/2005/8/layout/vList5"/>
    <dgm:cxn modelId="{7B296E4F-DCE0-4188-9415-C8AF47728063}" type="presParOf" srcId="{280F3655-955A-44A2-B948-C0870DA5F7F5}" destId="{E8A8A74E-0F78-4E73-8DB1-1BCE1D1D3F19}" srcOrd="0" destOrd="0" presId="urn:microsoft.com/office/officeart/2005/8/layout/vList5"/>
    <dgm:cxn modelId="{CBBFF384-7018-492D-9A56-73F76E9E9606}" type="presParOf" srcId="{280F3655-955A-44A2-B948-C0870DA5F7F5}" destId="{B6CDC890-E51A-41BD-A61B-3D153F14995E}" srcOrd="1" destOrd="0" presId="urn:microsoft.com/office/officeart/2005/8/layout/vList5"/>
    <dgm:cxn modelId="{DCCAD555-A9BF-4260-9AB4-E41212FAA4CC}" type="presParOf" srcId="{A6B1F13F-37A4-488D-9FEE-0E23B1E7074E}" destId="{56F1696C-FE72-4DFC-BB35-AA8EDFB44273}" srcOrd="3" destOrd="0" presId="urn:microsoft.com/office/officeart/2005/8/layout/vList5"/>
    <dgm:cxn modelId="{4C2E8E8A-BC7A-4DAA-8C54-E8AE5DCBDF3A}" type="presParOf" srcId="{A6B1F13F-37A4-488D-9FEE-0E23B1E7074E}" destId="{3A95525C-05CD-44FD-AAC9-196861EF7AD5}" srcOrd="4" destOrd="0" presId="urn:microsoft.com/office/officeart/2005/8/layout/vList5"/>
    <dgm:cxn modelId="{4A7D3C1A-639B-4471-82F9-F58A2836FC69}" type="presParOf" srcId="{3A95525C-05CD-44FD-AAC9-196861EF7AD5}" destId="{BB03C5DA-0A0C-4D7C-B824-10169AC702C6}" srcOrd="0" destOrd="0" presId="urn:microsoft.com/office/officeart/2005/8/layout/vList5"/>
    <dgm:cxn modelId="{8D8F46A1-168A-4F3B-AC7E-235D9AF666B5}" type="presParOf" srcId="{3A95525C-05CD-44FD-AAC9-196861EF7AD5}" destId="{C1EF91EB-A746-4497-A528-C61BA1976C87}" srcOrd="1" destOrd="0" presId="urn:microsoft.com/office/officeart/2005/8/layout/vList5"/>
    <dgm:cxn modelId="{250B5D40-DC46-4651-B93B-80DD26CD7BEF}" type="presParOf" srcId="{A6B1F13F-37A4-488D-9FEE-0E23B1E7074E}" destId="{3E974BF6-DDEB-4532-A7E7-2CAA2036D9E0}" srcOrd="5" destOrd="0" presId="urn:microsoft.com/office/officeart/2005/8/layout/vList5"/>
    <dgm:cxn modelId="{5CB8F838-D540-43FA-A46D-64E9A39C4823}" type="presParOf" srcId="{A6B1F13F-37A4-488D-9FEE-0E23B1E7074E}" destId="{F255648E-E361-41D4-A239-123C246A7C43}" srcOrd="6" destOrd="0" presId="urn:microsoft.com/office/officeart/2005/8/layout/vList5"/>
    <dgm:cxn modelId="{7E6610D6-A1F9-4B5B-911D-BFED36ADB80D}" type="presParOf" srcId="{F255648E-E361-41D4-A239-123C246A7C43}" destId="{5BD5B1B2-AE5D-4911-BEA1-4646DC1C9485}" srcOrd="0" destOrd="0" presId="urn:microsoft.com/office/officeart/2005/8/layout/vList5"/>
    <dgm:cxn modelId="{D682ED33-C164-4C86-9818-CED6B6230B4C}" type="presParOf" srcId="{F255648E-E361-41D4-A239-123C246A7C43}" destId="{3C7E4DDC-D4E4-420A-8A6F-5A2F13A6989F}" srcOrd="1" destOrd="0" presId="urn:microsoft.com/office/officeart/2005/8/layout/vList5"/>
    <dgm:cxn modelId="{EC6D039E-BFEC-4F53-9024-15A67AEB0C06}" type="presParOf" srcId="{A6B1F13F-37A4-488D-9FEE-0E23B1E7074E}" destId="{8C0BBE92-232A-4A14-87C2-654A25AE9DA0}" srcOrd="7" destOrd="0" presId="urn:microsoft.com/office/officeart/2005/8/layout/vList5"/>
    <dgm:cxn modelId="{6FB239C9-C3AD-4D60-B03C-C94627F8AC6D}" type="presParOf" srcId="{A6B1F13F-37A4-488D-9FEE-0E23B1E7074E}" destId="{F982F985-943F-48BF-AA60-F59E417A21CE}" srcOrd="8" destOrd="0" presId="urn:microsoft.com/office/officeart/2005/8/layout/vList5"/>
    <dgm:cxn modelId="{C0157599-0414-4AA4-9F55-66D9A53987A1}" type="presParOf" srcId="{F982F985-943F-48BF-AA60-F59E417A21CE}" destId="{75A79E1E-7A5E-4977-9ABB-621CC601F3C7}" srcOrd="0" destOrd="0" presId="urn:microsoft.com/office/officeart/2005/8/layout/vList5"/>
    <dgm:cxn modelId="{17600E65-BE48-491C-9875-F02148A443AF}" type="presParOf" srcId="{F982F985-943F-48BF-AA60-F59E417A21CE}" destId="{1CBA3FEF-F83F-41CC-B5D8-8A44BFBC8F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CDE-37F9-4FC9-BC15-F8BF826B545B}">
      <dsp:nvSpPr>
        <dsp:cNvPr id="0" name=""/>
        <dsp:cNvSpPr/>
      </dsp:nvSpPr>
      <dsp:spPr>
        <a:xfrm rot="5400000">
          <a:off x="5201042" y="-2186844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Advocate</a:t>
          </a:r>
          <a:r>
            <a:rPr lang="fr-CH" sz="1700" kern="1200" dirty="0" smtClean="0"/>
            <a:t> for use of standards by </a:t>
          </a:r>
          <a:r>
            <a:rPr lang="fr-CH" sz="1700" kern="1200" dirty="0" err="1" smtClean="0"/>
            <a:t>Goverrnments</a:t>
          </a:r>
          <a:r>
            <a:rPr lang="fr-CH" sz="1700" kern="1200" dirty="0" smtClean="0"/>
            <a:t>  &amp; by the UN / Engage standards </a:t>
          </a:r>
          <a:r>
            <a:rPr lang="fr-CH" sz="1700" kern="1200" dirty="0" err="1" smtClean="0"/>
            <a:t>organizations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17331"/>
        <a:ext cx="5175199" cy="599267"/>
      </dsp:txXfrm>
    </dsp:sp>
    <dsp:sp modelId="{52F4A5BF-5711-45AF-A9A4-66A4894A92D0}">
      <dsp:nvSpPr>
        <dsp:cNvPr id="0" name=""/>
        <dsp:cNvSpPr/>
      </dsp:nvSpPr>
      <dsp:spPr>
        <a:xfrm>
          <a:off x="0" y="1898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Advocacy </a:t>
          </a:r>
          <a:endParaRPr lang="en-US" sz="2100" kern="1200" dirty="0"/>
        </a:p>
      </dsp:txBody>
      <dsp:txXfrm>
        <a:off x="40524" y="42422"/>
        <a:ext cx="2848237" cy="749083"/>
      </dsp:txXfrm>
    </dsp:sp>
    <dsp:sp modelId="{B6CDC890-E51A-41BD-A61B-3D153F14995E}">
      <dsp:nvSpPr>
        <dsp:cNvPr id="0" name=""/>
        <dsp:cNvSpPr/>
      </dsp:nvSpPr>
      <dsp:spPr>
        <a:xfrm rot="5400000">
          <a:off x="5201042" y="-1315207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Engage in regional/international efforts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Remove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technical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barriers</a:t>
          </a:r>
          <a:r>
            <a:rPr lang="fr-CH" sz="1700" kern="1200" dirty="0" smtClean="0"/>
            <a:t> to </a:t>
          </a:r>
          <a:r>
            <a:rPr lang="fr-CH" sz="1700" kern="1200" dirty="0" err="1" smtClean="0"/>
            <a:t>trade</a:t>
          </a:r>
          <a:r>
            <a:rPr lang="fr-CH" sz="1700" kern="1200" dirty="0" smtClean="0"/>
            <a:t> in </a:t>
          </a:r>
          <a:r>
            <a:rPr lang="fr-CH" sz="1700" kern="1200" dirty="0" err="1" smtClean="0"/>
            <a:t>specific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sectors</a:t>
          </a:r>
          <a:endParaRPr lang="en-US" sz="1700" kern="1200" dirty="0"/>
        </a:p>
      </dsp:txBody>
      <dsp:txXfrm rot="-5400000">
        <a:off x="2929286" y="988968"/>
        <a:ext cx="5175199" cy="599267"/>
      </dsp:txXfrm>
    </dsp:sp>
    <dsp:sp modelId="{E8A8A74E-0F78-4E73-8DB1-1BCE1D1D3F19}">
      <dsp:nvSpPr>
        <dsp:cNvPr id="0" name=""/>
        <dsp:cNvSpPr/>
      </dsp:nvSpPr>
      <dsp:spPr>
        <a:xfrm>
          <a:off x="0" y="873536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cooperation</a:t>
          </a:r>
          <a:endParaRPr lang="en-US" sz="2100" kern="1200" dirty="0"/>
        </a:p>
      </dsp:txBody>
      <dsp:txXfrm>
        <a:off x="40524" y="914060"/>
        <a:ext cx="2848237" cy="749083"/>
      </dsp:txXfrm>
    </dsp:sp>
    <dsp:sp modelId="{C1EF91EB-A746-4497-A528-C61BA1976C87}">
      <dsp:nvSpPr>
        <dsp:cNvPr id="0" name=""/>
        <dsp:cNvSpPr/>
      </dsp:nvSpPr>
      <dsp:spPr>
        <a:xfrm rot="5400000">
          <a:off x="5201042" y="-443569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Fight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proliferation</a:t>
          </a:r>
          <a:r>
            <a:rPr lang="fr-CH" sz="1700" kern="1200" dirty="0" smtClean="0"/>
            <a:t> of </a:t>
          </a:r>
          <a:r>
            <a:rPr lang="fr-CH" sz="1700" kern="1200" dirty="0" err="1" smtClean="0"/>
            <a:t>counterfeit</a:t>
          </a:r>
          <a:r>
            <a:rPr lang="fr-CH" sz="1700" kern="1200" dirty="0" smtClean="0"/>
            <a:t> and non-</a:t>
          </a:r>
          <a:r>
            <a:rPr lang="fr-CH" sz="1700" kern="1200" dirty="0" err="1" smtClean="0"/>
            <a:t>compliant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goods</a:t>
          </a:r>
          <a:r>
            <a:rPr lang="fr-CH" sz="1700" kern="1200" dirty="0" smtClean="0"/>
            <a:t> on the </a:t>
          </a:r>
          <a:r>
            <a:rPr lang="fr-CH" sz="1700" kern="1200" dirty="0" err="1" smtClean="0"/>
            <a:t>markets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860606"/>
        <a:ext cx="5175199" cy="599267"/>
      </dsp:txXfrm>
    </dsp:sp>
    <dsp:sp modelId="{BB03C5DA-0A0C-4D7C-B824-10169AC702C6}">
      <dsp:nvSpPr>
        <dsp:cNvPr id="0" name=""/>
        <dsp:cNvSpPr/>
      </dsp:nvSpPr>
      <dsp:spPr>
        <a:xfrm>
          <a:off x="0" y="1745174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Market</a:t>
          </a:r>
          <a:r>
            <a:rPr lang="fr-CH" sz="2100" kern="1200" dirty="0" smtClean="0"/>
            <a:t> surveillance</a:t>
          </a:r>
          <a:endParaRPr lang="en-US" sz="2100" kern="1200" dirty="0"/>
        </a:p>
      </dsp:txBody>
      <dsp:txXfrm>
        <a:off x="40524" y="1785698"/>
        <a:ext cx="2848237" cy="749083"/>
      </dsp:txXfrm>
    </dsp:sp>
    <dsp:sp modelId="{3C7E4DDC-D4E4-420A-8A6F-5A2F13A6989F}">
      <dsp:nvSpPr>
        <dsp:cNvPr id="0" name=""/>
        <dsp:cNvSpPr/>
      </dsp:nvSpPr>
      <dsp:spPr>
        <a:xfrm rot="5400000">
          <a:off x="5201042" y="428068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Safer</a:t>
          </a:r>
          <a:r>
            <a:rPr lang="fr-CH" sz="1700" kern="1200" dirty="0" smtClean="0"/>
            <a:t> and more </a:t>
          </a:r>
          <a:r>
            <a:rPr lang="fr-CH" sz="1700" kern="1200" dirty="0" err="1" smtClean="0"/>
            <a:t>resilient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communities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eco-systems</a:t>
          </a:r>
          <a:endParaRPr lang="en-US" sz="1700" kern="1200" dirty="0"/>
        </a:p>
      </dsp:txBody>
      <dsp:txXfrm rot="-5400000">
        <a:off x="2929286" y="2732244"/>
        <a:ext cx="5175199" cy="599267"/>
      </dsp:txXfrm>
    </dsp:sp>
    <dsp:sp modelId="{5BD5B1B2-AE5D-4911-BEA1-4646DC1C9485}">
      <dsp:nvSpPr>
        <dsp:cNvPr id="0" name=""/>
        <dsp:cNvSpPr/>
      </dsp:nvSpPr>
      <dsp:spPr>
        <a:xfrm>
          <a:off x="0" y="2616812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Risk</a:t>
          </a:r>
          <a:r>
            <a:rPr lang="fr-CH" sz="2100" kern="1200" dirty="0" smtClean="0"/>
            <a:t> Management in </a:t>
          </a: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Frameworks</a:t>
          </a:r>
          <a:r>
            <a:rPr lang="fr-CH" sz="2100" kern="1200" dirty="0" smtClean="0"/>
            <a:t> </a:t>
          </a:r>
          <a:endParaRPr lang="en-US" sz="2100" kern="1200" dirty="0"/>
        </a:p>
      </dsp:txBody>
      <dsp:txXfrm>
        <a:off x="40524" y="2657336"/>
        <a:ext cx="2848237" cy="749083"/>
      </dsp:txXfrm>
    </dsp:sp>
    <dsp:sp modelId="{1CBA3FEF-F83F-41CC-B5D8-8A44BFBC8F84}">
      <dsp:nvSpPr>
        <dsp:cNvPr id="0" name=""/>
        <dsp:cNvSpPr/>
      </dsp:nvSpPr>
      <dsp:spPr>
        <a:xfrm rot="5400000">
          <a:off x="5201042" y="1299706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Bring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toolbox</a:t>
          </a:r>
          <a:r>
            <a:rPr lang="fr-CH" sz="1700" kern="1200" dirty="0" smtClean="0"/>
            <a:t> of standards to </a:t>
          </a:r>
          <a:r>
            <a:rPr lang="fr-CH" sz="1700" kern="1200" dirty="0" err="1" smtClean="0"/>
            <a:t>Universities</a:t>
          </a:r>
          <a:endParaRPr lang="en-US" sz="1700" kern="1200" dirty="0"/>
        </a:p>
      </dsp:txBody>
      <dsp:txXfrm rot="-5400000">
        <a:off x="2929286" y="3603882"/>
        <a:ext cx="5175199" cy="599267"/>
      </dsp:txXfrm>
    </dsp:sp>
    <dsp:sp modelId="{75A79E1E-7A5E-4977-9ABB-621CC601F3C7}">
      <dsp:nvSpPr>
        <dsp:cNvPr id="0" name=""/>
        <dsp:cNvSpPr/>
      </dsp:nvSpPr>
      <dsp:spPr>
        <a:xfrm>
          <a:off x="0" y="3488450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Education on standards-</a:t>
          </a:r>
          <a:r>
            <a:rPr lang="fr-CH" sz="2100" kern="1200" dirty="0" err="1" smtClean="0"/>
            <a:t>related</a:t>
          </a:r>
          <a:r>
            <a:rPr lang="fr-CH" sz="2100" kern="1200" dirty="0" smtClean="0"/>
            <a:t> issues </a:t>
          </a:r>
          <a:endParaRPr lang="en-US" sz="2100" kern="1200" dirty="0"/>
        </a:p>
      </dsp:txBody>
      <dsp:txXfrm>
        <a:off x="40524" y="3528974"/>
        <a:ext cx="2848237" cy="749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CDE-37F9-4FC9-BC15-F8BF826B545B}">
      <dsp:nvSpPr>
        <dsp:cNvPr id="0" name=""/>
        <dsp:cNvSpPr/>
      </dsp:nvSpPr>
      <dsp:spPr>
        <a:xfrm rot="5400000">
          <a:off x="5201042" y="-2186844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Advocate</a:t>
          </a:r>
          <a:r>
            <a:rPr lang="fr-CH" sz="1700" kern="1200" dirty="0" smtClean="0"/>
            <a:t> for use of standards by </a:t>
          </a:r>
          <a:r>
            <a:rPr lang="fr-CH" sz="1700" kern="1200" dirty="0" err="1" smtClean="0"/>
            <a:t>Governments</a:t>
          </a:r>
          <a:r>
            <a:rPr lang="fr-CH" sz="1700" kern="1200" dirty="0" smtClean="0"/>
            <a:t> &amp; by the UN / Engage standards </a:t>
          </a:r>
          <a:r>
            <a:rPr lang="fr-CH" sz="1700" kern="1200" dirty="0" err="1" smtClean="0"/>
            <a:t>organizations</a:t>
          </a:r>
          <a:r>
            <a:rPr lang="fr-CH" sz="1700" kern="1200" dirty="0" smtClean="0"/>
            <a:t>  </a:t>
          </a:r>
          <a:endParaRPr lang="en-US" sz="1700" kern="1200" dirty="0"/>
        </a:p>
      </dsp:txBody>
      <dsp:txXfrm rot="-5400000">
        <a:off x="2929286" y="117331"/>
        <a:ext cx="5175199" cy="599267"/>
      </dsp:txXfrm>
    </dsp:sp>
    <dsp:sp modelId="{52F4A5BF-5711-45AF-A9A4-66A4894A92D0}">
      <dsp:nvSpPr>
        <dsp:cNvPr id="0" name=""/>
        <dsp:cNvSpPr/>
      </dsp:nvSpPr>
      <dsp:spPr>
        <a:xfrm>
          <a:off x="0" y="1898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Forum for dialogue</a:t>
          </a:r>
          <a:endParaRPr lang="en-US" sz="2100" kern="1200" dirty="0"/>
        </a:p>
      </dsp:txBody>
      <dsp:txXfrm>
        <a:off x="40524" y="42422"/>
        <a:ext cx="2848237" cy="749083"/>
      </dsp:txXfrm>
    </dsp:sp>
    <dsp:sp modelId="{B6CDC890-E51A-41BD-A61B-3D153F14995E}">
      <dsp:nvSpPr>
        <dsp:cNvPr id="0" name=""/>
        <dsp:cNvSpPr/>
      </dsp:nvSpPr>
      <dsp:spPr>
        <a:xfrm rot="5400000">
          <a:off x="5201042" y="-1315207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Engage in regional/international efforts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Remove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technical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barriers</a:t>
          </a:r>
          <a:r>
            <a:rPr lang="fr-CH" sz="1700" kern="1200" dirty="0" smtClean="0"/>
            <a:t> to </a:t>
          </a:r>
          <a:r>
            <a:rPr lang="fr-CH" sz="1700" kern="1200" dirty="0" err="1" smtClean="0"/>
            <a:t>trade</a:t>
          </a:r>
          <a:r>
            <a:rPr lang="fr-CH" sz="1700" kern="1200" dirty="0" smtClean="0"/>
            <a:t> in </a:t>
          </a:r>
          <a:r>
            <a:rPr lang="fr-CH" sz="1700" kern="1200" dirty="0" err="1" smtClean="0"/>
            <a:t>specific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sectors</a:t>
          </a:r>
          <a:endParaRPr lang="en-US" sz="1700" kern="1200" dirty="0"/>
        </a:p>
      </dsp:txBody>
      <dsp:txXfrm rot="-5400000">
        <a:off x="2929286" y="988968"/>
        <a:ext cx="5175199" cy="599267"/>
      </dsp:txXfrm>
    </dsp:sp>
    <dsp:sp modelId="{E8A8A74E-0F78-4E73-8DB1-1BCE1D1D3F19}">
      <dsp:nvSpPr>
        <dsp:cNvPr id="0" name=""/>
        <dsp:cNvSpPr/>
      </dsp:nvSpPr>
      <dsp:spPr>
        <a:xfrm>
          <a:off x="0" y="873536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cooperation</a:t>
          </a:r>
          <a:endParaRPr lang="en-US" sz="2100" kern="1200" dirty="0"/>
        </a:p>
      </dsp:txBody>
      <dsp:txXfrm>
        <a:off x="40524" y="914060"/>
        <a:ext cx="2848237" cy="749083"/>
      </dsp:txXfrm>
    </dsp:sp>
    <dsp:sp modelId="{C1EF91EB-A746-4497-A528-C61BA1976C87}">
      <dsp:nvSpPr>
        <dsp:cNvPr id="0" name=""/>
        <dsp:cNvSpPr/>
      </dsp:nvSpPr>
      <dsp:spPr>
        <a:xfrm rot="5400000">
          <a:off x="5201042" y="-443569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Fight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proliferation</a:t>
          </a:r>
          <a:r>
            <a:rPr lang="fr-CH" sz="1700" kern="1200" dirty="0" smtClean="0"/>
            <a:t> of </a:t>
          </a:r>
          <a:r>
            <a:rPr lang="fr-CH" sz="1700" kern="1200" dirty="0" err="1" smtClean="0"/>
            <a:t>counterfeit</a:t>
          </a:r>
          <a:r>
            <a:rPr lang="fr-CH" sz="1700" kern="1200" dirty="0" smtClean="0"/>
            <a:t> and non-</a:t>
          </a:r>
          <a:r>
            <a:rPr lang="fr-CH" sz="1700" kern="1200" dirty="0" err="1" smtClean="0"/>
            <a:t>compliant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goods</a:t>
          </a:r>
          <a:r>
            <a:rPr lang="fr-CH" sz="1700" kern="1200" dirty="0" smtClean="0"/>
            <a:t> on the </a:t>
          </a:r>
          <a:r>
            <a:rPr lang="fr-CH" sz="1700" kern="1200" dirty="0" err="1" smtClean="0"/>
            <a:t>markets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860606"/>
        <a:ext cx="5175199" cy="599267"/>
      </dsp:txXfrm>
    </dsp:sp>
    <dsp:sp modelId="{BB03C5DA-0A0C-4D7C-B824-10169AC702C6}">
      <dsp:nvSpPr>
        <dsp:cNvPr id="0" name=""/>
        <dsp:cNvSpPr/>
      </dsp:nvSpPr>
      <dsp:spPr>
        <a:xfrm>
          <a:off x="0" y="1745174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Market</a:t>
          </a:r>
          <a:r>
            <a:rPr lang="fr-CH" sz="2100" kern="1200" dirty="0" smtClean="0"/>
            <a:t> surveillance</a:t>
          </a:r>
          <a:endParaRPr lang="en-US" sz="2100" kern="1200" dirty="0"/>
        </a:p>
      </dsp:txBody>
      <dsp:txXfrm>
        <a:off x="40524" y="1785698"/>
        <a:ext cx="2848237" cy="749083"/>
      </dsp:txXfrm>
    </dsp:sp>
    <dsp:sp modelId="{3C7E4DDC-D4E4-420A-8A6F-5A2F13A6989F}">
      <dsp:nvSpPr>
        <dsp:cNvPr id="0" name=""/>
        <dsp:cNvSpPr/>
      </dsp:nvSpPr>
      <dsp:spPr>
        <a:xfrm rot="5400000">
          <a:off x="5201042" y="428068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Safer</a:t>
          </a:r>
          <a:r>
            <a:rPr lang="fr-CH" sz="1700" kern="1200" dirty="0" smtClean="0"/>
            <a:t> and more </a:t>
          </a:r>
          <a:r>
            <a:rPr lang="fr-CH" sz="1700" kern="1200" dirty="0" err="1" smtClean="0"/>
            <a:t>resilient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communities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eco-systems</a:t>
          </a:r>
          <a:endParaRPr lang="en-US" sz="1700" kern="1200" dirty="0"/>
        </a:p>
      </dsp:txBody>
      <dsp:txXfrm rot="-5400000">
        <a:off x="2929286" y="2732244"/>
        <a:ext cx="5175199" cy="599267"/>
      </dsp:txXfrm>
    </dsp:sp>
    <dsp:sp modelId="{5BD5B1B2-AE5D-4911-BEA1-4646DC1C9485}">
      <dsp:nvSpPr>
        <dsp:cNvPr id="0" name=""/>
        <dsp:cNvSpPr/>
      </dsp:nvSpPr>
      <dsp:spPr>
        <a:xfrm>
          <a:off x="0" y="2616812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Risk</a:t>
          </a:r>
          <a:r>
            <a:rPr lang="fr-CH" sz="2100" kern="1200" dirty="0" smtClean="0"/>
            <a:t> Management in </a:t>
          </a: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Frameworks</a:t>
          </a:r>
          <a:r>
            <a:rPr lang="fr-CH" sz="2100" kern="1200" dirty="0" smtClean="0"/>
            <a:t> </a:t>
          </a:r>
          <a:endParaRPr lang="en-US" sz="2100" kern="1200" dirty="0"/>
        </a:p>
      </dsp:txBody>
      <dsp:txXfrm>
        <a:off x="40524" y="2657336"/>
        <a:ext cx="2848237" cy="749083"/>
      </dsp:txXfrm>
    </dsp:sp>
    <dsp:sp modelId="{1CBA3FEF-F83F-41CC-B5D8-8A44BFBC8F84}">
      <dsp:nvSpPr>
        <dsp:cNvPr id="0" name=""/>
        <dsp:cNvSpPr/>
      </dsp:nvSpPr>
      <dsp:spPr>
        <a:xfrm rot="5400000">
          <a:off x="5201042" y="1299706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Bring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toolbox</a:t>
          </a:r>
          <a:r>
            <a:rPr lang="fr-CH" sz="1700" kern="1200" dirty="0" smtClean="0"/>
            <a:t> of standards to </a:t>
          </a:r>
          <a:r>
            <a:rPr lang="fr-CH" sz="1700" kern="1200" dirty="0" err="1" smtClean="0"/>
            <a:t>Universities</a:t>
          </a:r>
          <a:endParaRPr lang="en-US" sz="1700" kern="1200" dirty="0"/>
        </a:p>
      </dsp:txBody>
      <dsp:txXfrm rot="-5400000">
        <a:off x="2929286" y="3603882"/>
        <a:ext cx="5175199" cy="599267"/>
      </dsp:txXfrm>
    </dsp:sp>
    <dsp:sp modelId="{75A79E1E-7A5E-4977-9ABB-621CC601F3C7}">
      <dsp:nvSpPr>
        <dsp:cNvPr id="0" name=""/>
        <dsp:cNvSpPr/>
      </dsp:nvSpPr>
      <dsp:spPr>
        <a:xfrm>
          <a:off x="0" y="3488450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Education on standards-</a:t>
          </a:r>
          <a:r>
            <a:rPr lang="fr-CH" sz="2100" kern="1200" dirty="0" err="1" smtClean="0"/>
            <a:t>related</a:t>
          </a:r>
          <a:r>
            <a:rPr lang="fr-CH" sz="2100" kern="1200" dirty="0" smtClean="0"/>
            <a:t> issues </a:t>
          </a:r>
          <a:endParaRPr lang="en-US" sz="2100" kern="1200" dirty="0"/>
        </a:p>
      </dsp:txBody>
      <dsp:txXfrm>
        <a:off x="40524" y="3528974"/>
        <a:ext cx="2848237" cy="7490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CDE-37F9-4FC9-BC15-F8BF826B545B}">
      <dsp:nvSpPr>
        <dsp:cNvPr id="0" name=""/>
        <dsp:cNvSpPr/>
      </dsp:nvSpPr>
      <dsp:spPr>
        <a:xfrm rot="5400000">
          <a:off x="5201042" y="-2186844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Advocate</a:t>
          </a:r>
          <a:r>
            <a:rPr lang="fr-CH" sz="1700" kern="1200" dirty="0" smtClean="0"/>
            <a:t> for use of standards by </a:t>
          </a:r>
          <a:r>
            <a:rPr lang="fr-CH" sz="1700" kern="1200" dirty="0" err="1" smtClean="0"/>
            <a:t>Goverrnments</a:t>
          </a:r>
          <a:r>
            <a:rPr lang="fr-CH" sz="1700" kern="1200" dirty="0" smtClean="0"/>
            <a:t> in the UN / Engage standards </a:t>
          </a:r>
          <a:r>
            <a:rPr lang="fr-CH" sz="1700" kern="1200" dirty="0" err="1" smtClean="0"/>
            <a:t>organizations</a:t>
          </a:r>
          <a:r>
            <a:rPr lang="fr-CH" sz="1700" kern="1200" dirty="0" smtClean="0"/>
            <a:t>  </a:t>
          </a:r>
          <a:endParaRPr lang="en-US" sz="1700" kern="1200" dirty="0"/>
        </a:p>
      </dsp:txBody>
      <dsp:txXfrm rot="-5400000">
        <a:off x="2929286" y="117331"/>
        <a:ext cx="5175199" cy="599267"/>
      </dsp:txXfrm>
    </dsp:sp>
    <dsp:sp modelId="{52F4A5BF-5711-45AF-A9A4-66A4894A92D0}">
      <dsp:nvSpPr>
        <dsp:cNvPr id="0" name=""/>
        <dsp:cNvSpPr/>
      </dsp:nvSpPr>
      <dsp:spPr>
        <a:xfrm>
          <a:off x="0" y="1898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Forum for dialogue</a:t>
          </a:r>
          <a:endParaRPr lang="en-US" sz="2100" kern="1200" dirty="0"/>
        </a:p>
      </dsp:txBody>
      <dsp:txXfrm>
        <a:off x="40524" y="42422"/>
        <a:ext cx="2848237" cy="749083"/>
      </dsp:txXfrm>
    </dsp:sp>
    <dsp:sp modelId="{B6CDC890-E51A-41BD-A61B-3D153F14995E}">
      <dsp:nvSpPr>
        <dsp:cNvPr id="0" name=""/>
        <dsp:cNvSpPr/>
      </dsp:nvSpPr>
      <dsp:spPr>
        <a:xfrm rot="5400000">
          <a:off x="5201042" y="-1315207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Engage in regional/international efforts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Remove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technical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barriers</a:t>
          </a:r>
          <a:r>
            <a:rPr lang="fr-CH" sz="1700" kern="1200" dirty="0" smtClean="0"/>
            <a:t> to </a:t>
          </a:r>
          <a:r>
            <a:rPr lang="fr-CH" sz="1700" kern="1200" dirty="0" err="1" smtClean="0"/>
            <a:t>trade</a:t>
          </a:r>
          <a:r>
            <a:rPr lang="fr-CH" sz="1700" kern="1200" dirty="0" smtClean="0"/>
            <a:t> in </a:t>
          </a:r>
          <a:r>
            <a:rPr lang="fr-CH" sz="1700" kern="1200" dirty="0" err="1" smtClean="0"/>
            <a:t>specific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sectors</a:t>
          </a:r>
          <a:endParaRPr lang="en-US" sz="1700" kern="1200" dirty="0"/>
        </a:p>
      </dsp:txBody>
      <dsp:txXfrm rot="-5400000">
        <a:off x="2929286" y="988968"/>
        <a:ext cx="5175199" cy="599267"/>
      </dsp:txXfrm>
    </dsp:sp>
    <dsp:sp modelId="{E8A8A74E-0F78-4E73-8DB1-1BCE1D1D3F19}">
      <dsp:nvSpPr>
        <dsp:cNvPr id="0" name=""/>
        <dsp:cNvSpPr/>
      </dsp:nvSpPr>
      <dsp:spPr>
        <a:xfrm>
          <a:off x="0" y="873536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cooperation</a:t>
          </a:r>
          <a:endParaRPr lang="en-US" sz="2100" kern="1200" dirty="0"/>
        </a:p>
      </dsp:txBody>
      <dsp:txXfrm>
        <a:off x="40524" y="914060"/>
        <a:ext cx="2848237" cy="749083"/>
      </dsp:txXfrm>
    </dsp:sp>
    <dsp:sp modelId="{C1EF91EB-A746-4497-A528-C61BA1976C87}">
      <dsp:nvSpPr>
        <dsp:cNvPr id="0" name=""/>
        <dsp:cNvSpPr/>
      </dsp:nvSpPr>
      <dsp:spPr>
        <a:xfrm rot="5400000">
          <a:off x="5201042" y="-443569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Fight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proliferation</a:t>
          </a:r>
          <a:r>
            <a:rPr lang="fr-CH" sz="1700" kern="1200" dirty="0" smtClean="0"/>
            <a:t> of </a:t>
          </a:r>
          <a:r>
            <a:rPr lang="fr-CH" sz="1700" kern="1200" dirty="0" err="1" smtClean="0"/>
            <a:t>counterfeit</a:t>
          </a:r>
          <a:r>
            <a:rPr lang="fr-CH" sz="1700" kern="1200" dirty="0" smtClean="0"/>
            <a:t> and non-</a:t>
          </a:r>
          <a:r>
            <a:rPr lang="fr-CH" sz="1700" kern="1200" dirty="0" err="1" smtClean="0"/>
            <a:t>compliant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goods</a:t>
          </a:r>
          <a:r>
            <a:rPr lang="fr-CH" sz="1700" kern="1200" dirty="0" smtClean="0"/>
            <a:t> on the </a:t>
          </a:r>
          <a:r>
            <a:rPr lang="fr-CH" sz="1700" kern="1200" dirty="0" err="1" smtClean="0"/>
            <a:t>markets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860606"/>
        <a:ext cx="5175199" cy="599267"/>
      </dsp:txXfrm>
    </dsp:sp>
    <dsp:sp modelId="{BB03C5DA-0A0C-4D7C-B824-10169AC702C6}">
      <dsp:nvSpPr>
        <dsp:cNvPr id="0" name=""/>
        <dsp:cNvSpPr/>
      </dsp:nvSpPr>
      <dsp:spPr>
        <a:xfrm>
          <a:off x="0" y="1745174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Market</a:t>
          </a:r>
          <a:r>
            <a:rPr lang="fr-CH" sz="2100" kern="1200" dirty="0" smtClean="0"/>
            <a:t> surveillance</a:t>
          </a:r>
          <a:endParaRPr lang="en-US" sz="2100" kern="1200" dirty="0"/>
        </a:p>
      </dsp:txBody>
      <dsp:txXfrm>
        <a:off x="40524" y="1785698"/>
        <a:ext cx="2848237" cy="749083"/>
      </dsp:txXfrm>
    </dsp:sp>
    <dsp:sp modelId="{3C7E4DDC-D4E4-420A-8A6F-5A2F13A6989F}">
      <dsp:nvSpPr>
        <dsp:cNvPr id="0" name=""/>
        <dsp:cNvSpPr/>
      </dsp:nvSpPr>
      <dsp:spPr>
        <a:xfrm rot="5400000">
          <a:off x="5201042" y="428068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Safer</a:t>
          </a:r>
          <a:r>
            <a:rPr lang="fr-CH" sz="1700" kern="1200" dirty="0" smtClean="0"/>
            <a:t> and more </a:t>
          </a:r>
          <a:r>
            <a:rPr lang="fr-CH" sz="1700" kern="1200" dirty="0" err="1" smtClean="0"/>
            <a:t>resilient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communities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eco-systems</a:t>
          </a:r>
          <a:endParaRPr lang="en-US" sz="1700" kern="1200" dirty="0"/>
        </a:p>
      </dsp:txBody>
      <dsp:txXfrm rot="-5400000">
        <a:off x="2929286" y="2732244"/>
        <a:ext cx="5175199" cy="599267"/>
      </dsp:txXfrm>
    </dsp:sp>
    <dsp:sp modelId="{5BD5B1B2-AE5D-4911-BEA1-4646DC1C9485}">
      <dsp:nvSpPr>
        <dsp:cNvPr id="0" name=""/>
        <dsp:cNvSpPr/>
      </dsp:nvSpPr>
      <dsp:spPr>
        <a:xfrm>
          <a:off x="0" y="2616812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Risk</a:t>
          </a:r>
          <a:r>
            <a:rPr lang="fr-CH" sz="2100" kern="1200" dirty="0" smtClean="0"/>
            <a:t> Management in </a:t>
          </a: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Frameworks</a:t>
          </a:r>
          <a:r>
            <a:rPr lang="fr-CH" sz="2100" kern="1200" dirty="0" smtClean="0"/>
            <a:t> </a:t>
          </a:r>
          <a:endParaRPr lang="en-US" sz="2100" kern="1200" dirty="0"/>
        </a:p>
      </dsp:txBody>
      <dsp:txXfrm>
        <a:off x="40524" y="2657336"/>
        <a:ext cx="2848237" cy="749083"/>
      </dsp:txXfrm>
    </dsp:sp>
    <dsp:sp modelId="{1CBA3FEF-F83F-41CC-B5D8-8A44BFBC8F84}">
      <dsp:nvSpPr>
        <dsp:cNvPr id="0" name=""/>
        <dsp:cNvSpPr/>
      </dsp:nvSpPr>
      <dsp:spPr>
        <a:xfrm rot="5400000">
          <a:off x="5201042" y="1299706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Bring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toolbox</a:t>
          </a:r>
          <a:r>
            <a:rPr lang="fr-CH" sz="1700" kern="1200" dirty="0" smtClean="0"/>
            <a:t> of standards to </a:t>
          </a:r>
          <a:r>
            <a:rPr lang="fr-CH" sz="1700" kern="1200" dirty="0" err="1" smtClean="0"/>
            <a:t>Universities</a:t>
          </a:r>
          <a:endParaRPr lang="en-US" sz="1700" kern="1200" dirty="0"/>
        </a:p>
      </dsp:txBody>
      <dsp:txXfrm rot="-5400000">
        <a:off x="2929286" y="3603882"/>
        <a:ext cx="5175199" cy="599267"/>
      </dsp:txXfrm>
    </dsp:sp>
    <dsp:sp modelId="{75A79E1E-7A5E-4977-9ABB-621CC601F3C7}">
      <dsp:nvSpPr>
        <dsp:cNvPr id="0" name=""/>
        <dsp:cNvSpPr/>
      </dsp:nvSpPr>
      <dsp:spPr>
        <a:xfrm>
          <a:off x="0" y="3488450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Education on standards-</a:t>
          </a:r>
          <a:r>
            <a:rPr lang="fr-CH" sz="2100" kern="1200" dirty="0" err="1" smtClean="0"/>
            <a:t>related</a:t>
          </a:r>
          <a:r>
            <a:rPr lang="fr-CH" sz="2100" kern="1200" dirty="0" smtClean="0"/>
            <a:t> issues </a:t>
          </a:r>
          <a:endParaRPr lang="en-US" sz="2100" kern="1200" dirty="0"/>
        </a:p>
      </dsp:txBody>
      <dsp:txXfrm>
        <a:off x="40524" y="3528974"/>
        <a:ext cx="2848237" cy="7490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CDE-37F9-4FC9-BC15-F8BF826B545B}">
      <dsp:nvSpPr>
        <dsp:cNvPr id="0" name=""/>
        <dsp:cNvSpPr/>
      </dsp:nvSpPr>
      <dsp:spPr>
        <a:xfrm rot="5400000">
          <a:off x="5201042" y="-2186844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Advocate</a:t>
          </a:r>
          <a:r>
            <a:rPr lang="fr-CH" sz="1700" kern="1200" dirty="0" smtClean="0"/>
            <a:t> for use of standards by </a:t>
          </a:r>
          <a:r>
            <a:rPr lang="fr-CH" sz="1700" kern="1200" dirty="0" err="1" smtClean="0"/>
            <a:t>Goverrnments</a:t>
          </a:r>
          <a:r>
            <a:rPr lang="fr-CH" sz="1700" kern="1200" dirty="0" smtClean="0"/>
            <a:t> in the UN / Engage standards </a:t>
          </a:r>
          <a:r>
            <a:rPr lang="fr-CH" sz="1700" kern="1200" dirty="0" err="1" smtClean="0"/>
            <a:t>organizations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17331"/>
        <a:ext cx="5175199" cy="599267"/>
      </dsp:txXfrm>
    </dsp:sp>
    <dsp:sp modelId="{52F4A5BF-5711-45AF-A9A4-66A4894A92D0}">
      <dsp:nvSpPr>
        <dsp:cNvPr id="0" name=""/>
        <dsp:cNvSpPr/>
      </dsp:nvSpPr>
      <dsp:spPr>
        <a:xfrm>
          <a:off x="0" y="1898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Advocacy</a:t>
          </a:r>
          <a:endParaRPr lang="en-US" sz="2100" kern="1200" dirty="0"/>
        </a:p>
      </dsp:txBody>
      <dsp:txXfrm>
        <a:off x="40524" y="42422"/>
        <a:ext cx="2848237" cy="749083"/>
      </dsp:txXfrm>
    </dsp:sp>
    <dsp:sp modelId="{B6CDC890-E51A-41BD-A61B-3D153F14995E}">
      <dsp:nvSpPr>
        <dsp:cNvPr id="0" name=""/>
        <dsp:cNvSpPr/>
      </dsp:nvSpPr>
      <dsp:spPr>
        <a:xfrm rot="5400000">
          <a:off x="5201042" y="-1315207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Engage in regional/international efforts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Remove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technical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barriers</a:t>
          </a:r>
          <a:r>
            <a:rPr lang="fr-CH" sz="1700" kern="1200" dirty="0" smtClean="0"/>
            <a:t> to </a:t>
          </a:r>
          <a:r>
            <a:rPr lang="fr-CH" sz="1700" kern="1200" dirty="0" err="1" smtClean="0"/>
            <a:t>trade</a:t>
          </a:r>
          <a:r>
            <a:rPr lang="fr-CH" sz="1700" kern="1200" dirty="0" smtClean="0"/>
            <a:t> in </a:t>
          </a:r>
          <a:r>
            <a:rPr lang="fr-CH" sz="1700" kern="1200" dirty="0" err="1" smtClean="0"/>
            <a:t>specific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sectors</a:t>
          </a:r>
          <a:endParaRPr lang="en-US" sz="1700" kern="1200" dirty="0"/>
        </a:p>
      </dsp:txBody>
      <dsp:txXfrm rot="-5400000">
        <a:off x="2929286" y="988968"/>
        <a:ext cx="5175199" cy="599267"/>
      </dsp:txXfrm>
    </dsp:sp>
    <dsp:sp modelId="{E8A8A74E-0F78-4E73-8DB1-1BCE1D1D3F19}">
      <dsp:nvSpPr>
        <dsp:cNvPr id="0" name=""/>
        <dsp:cNvSpPr/>
      </dsp:nvSpPr>
      <dsp:spPr>
        <a:xfrm>
          <a:off x="0" y="873536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cooperation</a:t>
          </a:r>
          <a:endParaRPr lang="en-US" sz="2100" kern="1200" dirty="0"/>
        </a:p>
      </dsp:txBody>
      <dsp:txXfrm>
        <a:off x="40524" y="914060"/>
        <a:ext cx="2848237" cy="749083"/>
      </dsp:txXfrm>
    </dsp:sp>
    <dsp:sp modelId="{C1EF91EB-A746-4497-A528-C61BA1976C87}">
      <dsp:nvSpPr>
        <dsp:cNvPr id="0" name=""/>
        <dsp:cNvSpPr/>
      </dsp:nvSpPr>
      <dsp:spPr>
        <a:xfrm rot="5400000">
          <a:off x="5201042" y="-443569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Fight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proliferation</a:t>
          </a:r>
          <a:r>
            <a:rPr lang="fr-CH" sz="1700" kern="1200" dirty="0" smtClean="0"/>
            <a:t> of </a:t>
          </a:r>
          <a:r>
            <a:rPr lang="fr-CH" sz="1700" kern="1200" dirty="0" err="1" smtClean="0"/>
            <a:t>counterfeit</a:t>
          </a:r>
          <a:r>
            <a:rPr lang="fr-CH" sz="1700" kern="1200" dirty="0" smtClean="0"/>
            <a:t> and non-</a:t>
          </a:r>
          <a:r>
            <a:rPr lang="fr-CH" sz="1700" kern="1200" dirty="0" err="1" smtClean="0"/>
            <a:t>compliant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goods</a:t>
          </a:r>
          <a:r>
            <a:rPr lang="fr-CH" sz="1700" kern="1200" dirty="0" smtClean="0"/>
            <a:t> on the </a:t>
          </a:r>
          <a:r>
            <a:rPr lang="fr-CH" sz="1700" kern="1200" dirty="0" err="1" smtClean="0"/>
            <a:t>markets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860606"/>
        <a:ext cx="5175199" cy="599267"/>
      </dsp:txXfrm>
    </dsp:sp>
    <dsp:sp modelId="{BB03C5DA-0A0C-4D7C-B824-10169AC702C6}">
      <dsp:nvSpPr>
        <dsp:cNvPr id="0" name=""/>
        <dsp:cNvSpPr/>
      </dsp:nvSpPr>
      <dsp:spPr>
        <a:xfrm>
          <a:off x="0" y="1745174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Market</a:t>
          </a:r>
          <a:r>
            <a:rPr lang="fr-CH" sz="2100" kern="1200" dirty="0" smtClean="0"/>
            <a:t> surveillance</a:t>
          </a:r>
          <a:endParaRPr lang="en-US" sz="2100" kern="1200" dirty="0"/>
        </a:p>
      </dsp:txBody>
      <dsp:txXfrm>
        <a:off x="40524" y="1785698"/>
        <a:ext cx="2848237" cy="749083"/>
      </dsp:txXfrm>
    </dsp:sp>
    <dsp:sp modelId="{3C7E4DDC-D4E4-420A-8A6F-5A2F13A6989F}">
      <dsp:nvSpPr>
        <dsp:cNvPr id="0" name=""/>
        <dsp:cNvSpPr/>
      </dsp:nvSpPr>
      <dsp:spPr>
        <a:xfrm rot="5400000">
          <a:off x="5201042" y="428068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Safer</a:t>
          </a:r>
          <a:r>
            <a:rPr lang="fr-CH" sz="1700" kern="1200" dirty="0" smtClean="0"/>
            <a:t> and more </a:t>
          </a:r>
          <a:r>
            <a:rPr lang="fr-CH" sz="1700" kern="1200" dirty="0" err="1" smtClean="0"/>
            <a:t>resilient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communities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eco-systems</a:t>
          </a:r>
          <a:endParaRPr lang="en-US" sz="1700" kern="1200" dirty="0"/>
        </a:p>
      </dsp:txBody>
      <dsp:txXfrm rot="-5400000">
        <a:off x="2929286" y="2732244"/>
        <a:ext cx="5175199" cy="599267"/>
      </dsp:txXfrm>
    </dsp:sp>
    <dsp:sp modelId="{5BD5B1B2-AE5D-4911-BEA1-4646DC1C9485}">
      <dsp:nvSpPr>
        <dsp:cNvPr id="0" name=""/>
        <dsp:cNvSpPr/>
      </dsp:nvSpPr>
      <dsp:spPr>
        <a:xfrm>
          <a:off x="0" y="2616812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Risk</a:t>
          </a:r>
          <a:r>
            <a:rPr lang="fr-CH" sz="2100" kern="1200" dirty="0" smtClean="0"/>
            <a:t> Management in </a:t>
          </a: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Frameworks</a:t>
          </a:r>
          <a:r>
            <a:rPr lang="fr-CH" sz="2100" kern="1200" dirty="0" smtClean="0"/>
            <a:t> </a:t>
          </a:r>
          <a:endParaRPr lang="en-US" sz="2100" kern="1200" dirty="0"/>
        </a:p>
      </dsp:txBody>
      <dsp:txXfrm>
        <a:off x="40524" y="2657336"/>
        <a:ext cx="2848237" cy="749083"/>
      </dsp:txXfrm>
    </dsp:sp>
    <dsp:sp modelId="{1CBA3FEF-F83F-41CC-B5D8-8A44BFBC8F84}">
      <dsp:nvSpPr>
        <dsp:cNvPr id="0" name=""/>
        <dsp:cNvSpPr/>
      </dsp:nvSpPr>
      <dsp:spPr>
        <a:xfrm rot="5400000">
          <a:off x="5201042" y="1299706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Bring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toolbox</a:t>
          </a:r>
          <a:r>
            <a:rPr lang="fr-CH" sz="1700" kern="1200" dirty="0" smtClean="0"/>
            <a:t> of standards to </a:t>
          </a:r>
          <a:r>
            <a:rPr lang="fr-CH" sz="1700" kern="1200" dirty="0" err="1" smtClean="0"/>
            <a:t>Universities</a:t>
          </a:r>
          <a:endParaRPr lang="en-US" sz="1700" kern="1200" dirty="0"/>
        </a:p>
      </dsp:txBody>
      <dsp:txXfrm rot="-5400000">
        <a:off x="2929286" y="3603882"/>
        <a:ext cx="5175199" cy="599267"/>
      </dsp:txXfrm>
    </dsp:sp>
    <dsp:sp modelId="{75A79E1E-7A5E-4977-9ABB-621CC601F3C7}">
      <dsp:nvSpPr>
        <dsp:cNvPr id="0" name=""/>
        <dsp:cNvSpPr/>
      </dsp:nvSpPr>
      <dsp:spPr>
        <a:xfrm>
          <a:off x="0" y="3488450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Education on standards-</a:t>
          </a:r>
          <a:r>
            <a:rPr lang="fr-CH" sz="2100" kern="1200" dirty="0" err="1" smtClean="0"/>
            <a:t>related</a:t>
          </a:r>
          <a:r>
            <a:rPr lang="fr-CH" sz="2100" kern="1200" dirty="0" smtClean="0"/>
            <a:t> issues </a:t>
          </a:r>
          <a:endParaRPr lang="en-US" sz="2100" kern="1200" dirty="0"/>
        </a:p>
      </dsp:txBody>
      <dsp:txXfrm>
        <a:off x="40524" y="3528974"/>
        <a:ext cx="2848237" cy="7490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736CDE-37F9-4FC9-BC15-F8BF826B545B}">
      <dsp:nvSpPr>
        <dsp:cNvPr id="0" name=""/>
        <dsp:cNvSpPr/>
      </dsp:nvSpPr>
      <dsp:spPr>
        <a:xfrm rot="5400000">
          <a:off x="5201042" y="-2186844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Advocate</a:t>
          </a:r>
          <a:r>
            <a:rPr lang="fr-CH" sz="1700" kern="1200" dirty="0" smtClean="0"/>
            <a:t> for use of standards by </a:t>
          </a:r>
          <a:r>
            <a:rPr lang="fr-CH" sz="1700" kern="1200" dirty="0" err="1" smtClean="0"/>
            <a:t>Goverrnments</a:t>
          </a:r>
          <a:r>
            <a:rPr lang="fr-CH" sz="1700" kern="1200" dirty="0" smtClean="0"/>
            <a:t>  &amp; by the UN / Engage standards </a:t>
          </a:r>
          <a:r>
            <a:rPr lang="fr-CH" sz="1700" kern="1200" dirty="0" err="1" smtClean="0"/>
            <a:t>organizations</a:t>
          </a:r>
          <a:r>
            <a:rPr lang="fr-CH" sz="1700" kern="1200" dirty="0" smtClean="0"/>
            <a:t>  </a:t>
          </a:r>
          <a:endParaRPr lang="en-US" sz="1700" kern="1200" dirty="0"/>
        </a:p>
      </dsp:txBody>
      <dsp:txXfrm rot="-5400000">
        <a:off x="2929286" y="117331"/>
        <a:ext cx="5175199" cy="599267"/>
      </dsp:txXfrm>
    </dsp:sp>
    <dsp:sp modelId="{52F4A5BF-5711-45AF-A9A4-66A4894A92D0}">
      <dsp:nvSpPr>
        <dsp:cNvPr id="0" name=""/>
        <dsp:cNvSpPr/>
      </dsp:nvSpPr>
      <dsp:spPr>
        <a:xfrm>
          <a:off x="0" y="1898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Forum for dialogue</a:t>
          </a:r>
          <a:endParaRPr lang="en-US" sz="2100" kern="1200" dirty="0"/>
        </a:p>
      </dsp:txBody>
      <dsp:txXfrm>
        <a:off x="40524" y="42422"/>
        <a:ext cx="2848237" cy="749083"/>
      </dsp:txXfrm>
    </dsp:sp>
    <dsp:sp modelId="{B6CDC890-E51A-41BD-A61B-3D153F14995E}">
      <dsp:nvSpPr>
        <dsp:cNvPr id="0" name=""/>
        <dsp:cNvSpPr/>
      </dsp:nvSpPr>
      <dsp:spPr>
        <a:xfrm rot="5400000">
          <a:off x="5201042" y="-1315207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Engage in regional/international efforts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Remove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technical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barriers</a:t>
          </a:r>
          <a:r>
            <a:rPr lang="fr-CH" sz="1700" kern="1200" dirty="0" smtClean="0"/>
            <a:t> to </a:t>
          </a:r>
          <a:r>
            <a:rPr lang="fr-CH" sz="1700" kern="1200" dirty="0" err="1" smtClean="0"/>
            <a:t>trade</a:t>
          </a:r>
          <a:r>
            <a:rPr lang="fr-CH" sz="1700" kern="1200" dirty="0" smtClean="0"/>
            <a:t> in </a:t>
          </a:r>
          <a:r>
            <a:rPr lang="fr-CH" sz="1700" kern="1200" dirty="0" err="1" smtClean="0"/>
            <a:t>specific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sectors</a:t>
          </a:r>
          <a:endParaRPr lang="en-US" sz="1700" kern="1200" dirty="0"/>
        </a:p>
      </dsp:txBody>
      <dsp:txXfrm rot="-5400000">
        <a:off x="2929286" y="988968"/>
        <a:ext cx="5175199" cy="599267"/>
      </dsp:txXfrm>
    </dsp:sp>
    <dsp:sp modelId="{E8A8A74E-0F78-4E73-8DB1-1BCE1D1D3F19}">
      <dsp:nvSpPr>
        <dsp:cNvPr id="0" name=""/>
        <dsp:cNvSpPr/>
      </dsp:nvSpPr>
      <dsp:spPr>
        <a:xfrm>
          <a:off x="0" y="873536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cooperation</a:t>
          </a:r>
          <a:endParaRPr lang="en-US" sz="2100" kern="1200" dirty="0"/>
        </a:p>
      </dsp:txBody>
      <dsp:txXfrm>
        <a:off x="40524" y="914060"/>
        <a:ext cx="2848237" cy="749083"/>
      </dsp:txXfrm>
    </dsp:sp>
    <dsp:sp modelId="{C1EF91EB-A746-4497-A528-C61BA1976C87}">
      <dsp:nvSpPr>
        <dsp:cNvPr id="0" name=""/>
        <dsp:cNvSpPr/>
      </dsp:nvSpPr>
      <dsp:spPr>
        <a:xfrm rot="5400000">
          <a:off x="5201042" y="-443569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Fight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proliferation</a:t>
          </a:r>
          <a:r>
            <a:rPr lang="fr-CH" sz="1700" kern="1200" dirty="0" smtClean="0"/>
            <a:t> of </a:t>
          </a:r>
          <a:r>
            <a:rPr lang="fr-CH" sz="1700" kern="1200" dirty="0" err="1" smtClean="0"/>
            <a:t>counterfeit</a:t>
          </a:r>
          <a:r>
            <a:rPr lang="fr-CH" sz="1700" kern="1200" dirty="0" smtClean="0"/>
            <a:t> and non-</a:t>
          </a:r>
          <a:r>
            <a:rPr lang="fr-CH" sz="1700" kern="1200" dirty="0" err="1" smtClean="0"/>
            <a:t>compliant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goods</a:t>
          </a:r>
          <a:r>
            <a:rPr lang="fr-CH" sz="1700" kern="1200" dirty="0" smtClean="0"/>
            <a:t> on the </a:t>
          </a:r>
          <a:r>
            <a:rPr lang="fr-CH" sz="1700" kern="1200" dirty="0" err="1" smtClean="0"/>
            <a:t>markets</a:t>
          </a:r>
          <a:r>
            <a:rPr lang="fr-CH" sz="1700" kern="1200" dirty="0" smtClean="0"/>
            <a:t> </a:t>
          </a:r>
          <a:endParaRPr lang="en-US" sz="1700" kern="1200" dirty="0"/>
        </a:p>
      </dsp:txBody>
      <dsp:txXfrm rot="-5400000">
        <a:off x="2929286" y="1860606"/>
        <a:ext cx="5175199" cy="599267"/>
      </dsp:txXfrm>
    </dsp:sp>
    <dsp:sp modelId="{BB03C5DA-0A0C-4D7C-B824-10169AC702C6}">
      <dsp:nvSpPr>
        <dsp:cNvPr id="0" name=""/>
        <dsp:cNvSpPr/>
      </dsp:nvSpPr>
      <dsp:spPr>
        <a:xfrm>
          <a:off x="0" y="1745174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Market</a:t>
          </a:r>
          <a:r>
            <a:rPr lang="fr-CH" sz="2100" kern="1200" dirty="0" smtClean="0"/>
            <a:t> surveillance</a:t>
          </a:r>
          <a:endParaRPr lang="en-US" sz="2100" kern="1200" dirty="0"/>
        </a:p>
      </dsp:txBody>
      <dsp:txXfrm>
        <a:off x="40524" y="1785698"/>
        <a:ext cx="2848237" cy="749083"/>
      </dsp:txXfrm>
    </dsp:sp>
    <dsp:sp modelId="{3C7E4DDC-D4E4-420A-8A6F-5A2F13A6989F}">
      <dsp:nvSpPr>
        <dsp:cNvPr id="0" name=""/>
        <dsp:cNvSpPr/>
      </dsp:nvSpPr>
      <dsp:spPr>
        <a:xfrm rot="5400000">
          <a:off x="5201042" y="428068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Safer</a:t>
          </a:r>
          <a:r>
            <a:rPr lang="fr-CH" sz="1700" kern="1200" dirty="0" smtClean="0"/>
            <a:t> and more </a:t>
          </a:r>
          <a:r>
            <a:rPr lang="fr-CH" sz="1700" kern="1200" dirty="0" err="1" smtClean="0"/>
            <a:t>resilient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communities</a:t>
          </a:r>
          <a:r>
            <a:rPr lang="fr-CH" sz="1700" kern="1200" dirty="0" smtClean="0"/>
            <a:t> and </a:t>
          </a:r>
          <a:r>
            <a:rPr lang="fr-CH" sz="1700" kern="1200" dirty="0" err="1" smtClean="0"/>
            <a:t>eco-systems</a:t>
          </a:r>
          <a:endParaRPr lang="en-US" sz="1700" kern="1200" dirty="0"/>
        </a:p>
      </dsp:txBody>
      <dsp:txXfrm rot="-5400000">
        <a:off x="2929286" y="2732244"/>
        <a:ext cx="5175199" cy="599267"/>
      </dsp:txXfrm>
    </dsp:sp>
    <dsp:sp modelId="{5BD5B1B2-AE5D-4911-BEA1-4646DC1C9485}">
      <dsp:nvSpPr>
        <dsp:cNvPr id="0" name=""/>
        <dsp:cNvSpPr/>
      </dsp:nvSpPr>
      <dsp:spPr>
        <a:xfrm>
          <a:off x="0" y="2616812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/>
            <a:t>Risk</a:t>
          </a:r>
          <a:r>
            <a:rPr lang="fr-CH" sz="2100" kern="1200" dirty="0" smtClean="0"/>
            <a:t> Management in </a:t>
          </a:r>
          <a:r>
            <a:rPr lang="fr-CH" sz="2100" kern="1200" dirty="0" err="1" smtClean="0"/>
            <a:t>Regulatory</a:t>
          </a:r>
          <a:r>
            <a:rPr lang="fr-CH" sz="2100" kern="1200" dirty="0" smtClean="0"/>
            <a:t> </a:t>
          </a:r>
          <a:r>
            <a:rPr lang="fr-CH" sz="2100" kern="1200" dirty="0" err="1" smtClean="0"/>
            <a:t>Frameworks</a:t>
          </a:r>
          <a:r>
            <a:rPr lang="fr-CH" sz="2100" kern="1200" dirty="0" smtClean="0"/>
            <a:t> </a:t>
          </a:r>
          <a:endParaRPr lang="en-US" sz="2100" kern="1200" dirty="0"/>
        </a:p>
      </dsp:txBody>
      <dsp:txXfrm>
        <a:off x="40524" y="2657336"/>
        <a:ext cx="2848237" cy="749083"/>
      </dsp:txXfrm>
    </dsp:sp>
    <dsp:sp modelId="{1CBA3FEF-F83F-41CC-B5D8-8A44BFBC8F84}">
      <dsp:nvSpPr>
        <dsp:cNvPr id="0" name=""/>
        <dsp:cNvSpPr/>
      </dsp:nvSpPr>
      <dsp:spPr>
        <a:xfrm rot="5400000">
          <a:off x="5201042" y="1299706"/>
          <a:ext cx="664105" cy="52076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700" kern="1200" dirty="0" err="1" smtClean="0"/>
            <a:t>Bring</a:t>
          </a:r>
          <a:r>
            <a:rPr lang="fr-CH" sz="1700" kern="1200" dirty="0" smtClean="0"/>
            <a:t> </a:t>
          </a:r>
          <a:r>
            <a:rPr lang="fr-CH" sz="1700" kern="1200" dirty="0" err="1" smtClean="0"/>
            <a:t>toolbox</a:t>
          </a:r>
          <a:r>
            <a:rPr lang="fr-CH" sz="1700" kern="1200" dirty="0" smtClean="0"/>
            <a:t> of standards to </a:t>
          </a:r>
          <a:r>
            <a:rPr lang="fr-CH" sz="1700" kern="1200" dirty="0" err="1" smtClean="0"/>
            <a:t>Universities</a:t>
          </a:r>
          <a:endParaRPr lang="en-US" sz="1700" kern="1200" dirty="0"/>
        </a:p>
      </dsp:txBody>
      <dsp:txXfrm rot="-5400000">
        <a:off x="2929286" y="3603882"/>
        <a:ext cx="5175199" cy="599267"/>
      </dsp:txXfrm>
    </dsp:sp>
    <dsp:sp modelId="{75A79E1E-7A5E-4977-9ABB-621CC601F3C7}">
      <dsp:nvSpPr>
        <dsp:cNvPr id="0" name=""/>
        <dsp:cNvSpPr/>
      </dsp:nvSpPr>
      <dsp:spPr>
        <a:xfrm>
          <a:off x="0" y="3488450"/>
          <a:ext cx="2929285" cy="8301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smtClean="0"/>
            <a:t>Education on standards-</a:t>
          </a:r>
          <a:r>
            <a:rPr lang="fr-CH" sz="2100" kern="1200" dirty="0" err="1" smtClean="0"/>
            <a:t>related</a:t>
          </a:r>
          <a:r>
            <a:rPr lang="fr-CH" sz="2100" kern="1200" dirty="0" smtClean="0"/>
            <a:t> issues </a:t>
          </a:r>
          <a:endParaRPr lang="en-US" sz="2100" kern="1200" dirty="0"/>
        </a:p>
      </dsp:txBody>
      <dsp:txXfrm>
        <a:off x="40524" y="3528974"/>
        <a:ext cx="2848237" cy="749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855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5855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562"/>
            <a:ext cx="2945024" cy="49585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t>24/06/2016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742950"/>
            <a:ext cx="53657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FC0D7-00BE-487F-A0DC-9FF156A82E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65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13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2950"/>
            <a:ext cx="5365750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 to the publication of a guidebook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3B58-CDAA-4AC3-85BF-5996A1054A24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37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15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16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17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18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3B58-CDAA-4AC3-85BF-5996A1054A2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37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5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6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7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9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1836" indent="-285321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1286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7800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4314" indent="-228257" eaLnBrk="0" hangingPunct="0"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0828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67342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3857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0371" indent="-228257" defTabSz="448589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0" algn="l"/>
                <a:tab pos="447003" algn="l"/>
                <a:tab pos="895593" algn="l"/>
                <a:tab pos="1344181" algn="l"/>
                <a:tab pos="1792770" algn="l"/>
                <a:tab pos="2241358" algn="l"/>
                <a:tab pos="2689947" algn="l"/>
                <a:tab pos="3138535" algn="l"/>
                <a:tab pos="3587124" algn="l"/>
                <a:tab pos="4035712" algn="l"/>
                <a:tab pos="4484301" algn="l"/>
                <a:tab pos="4932890" algn="l"/>
                <a:tab pos="5381479" algn="l"/>
                <a:tab pos="5830067" algn="l"/>
                <a:tab pos="6278656" algn="l"/>
                <a:tab pos="6727244" algn="l"/>
                <a:tab pos="7175833" algn="l"/>
                <a:tab pos="7624421" algn="l"/>
                <a:tab pos="8073010" algn="l"/>
                <a:tab pos="8521598" algn="l"/>
                <a:tab pos="8970188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F7347D0-4CFE-4105-AA4C-84FE30070B40}" type="slidenum">
              <a:rPr lang="en-GB" smtClean="0">
                <a:solidFill>
                  <a:srgbClr val="000000"/>
                </a:solidFill>
              </a:rPr>
              <a:pPr eaLnBrk="1" hangingPunct="1"/>
              <a:t>10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15initiative.org/themes/regulatory-coherenc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92896"/>
            <a:ext cx="9906000" cy="4248472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Working </a:t>
            </a:r>
            <a:r>
              <a:rPr lang="en-US" b="1" dirty="0"/>
              <a:t>Party on Regulatory Cooperation and Standardization Policies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Tauno Kangur</a:t>
            </a:r>
            <a:r>
              <a:rPr lang="es-AR" sz="32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2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fr-CH" sz="280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UNECE </a:t>
            </a:r>
            <a:r>
              <a:rPr lang="fr-CH" sz="2800" dirty="0" err="1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Secretariat</a:t>
            </a:r>
            <a:r>
              <a:rPr lang="en-US" sz="280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80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s-AR" sz="36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b="1" dirty="0" smtClean="0"/>
              <a:t>49</a:t>
            </a:r>
            <a:r>
              <a:rPr lang="en-US" b="1" baseline="30000" dirty="0" smtClean="0"/>
              <a:t>nd</a:t>
            </a:r>
            <a:r>
              <a:rPr lang="en-US" b="1" dirty="0" smtClean="0"/>
              <a:t> </a:t>
            </a:r>
            <a:r>
              <a:rPr lang="fr-CH" b="1" dirty="0" smtClean="0"/>
              <a:t>EASC Meeting</a:t>
            </a:r>
            <a:r>
              <a:rPr lang="en-GB" b="1" dirty="0"/>
              <a:t/>
            </a:r>
            <a:br>
              <a:rPr lang="en-GB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27-28 June 2016, Baku</a:t>
            </a:r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89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2760" y="332656"/>
            <a:ext cx="6969224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4000" b="1" dirty="0" smtClean="0">
                <a:solidFill>
                  <a:srgbClr val="FFC000"/>
                </a:solidFill>
              </a:rPr>
              <a:t>WP. 6: </a:t>
            </a:r>
            <a:br>
              <a:rPr lang="en-GB" sz="4000" b="1" dirty="0" smtClean="0">
                <a:solidFill>
                  <a:srgbClr val="FFC000"/>
                </a:solidFill>
              </a:rPr>
            </a:br>
            <a:r>
              <a:rPr lang="en-GB" sz="4000" b="1" dirty="0" smtClean="0">
                <a:solidFill>
                  <a:srgbClr val="FFC000"/>
                </a:solidFill>
              </a:rPr>
              <a:t>Five main areas of work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12560820"/>
              </p:ext>
            </p:extLst>
          </p:nvPr>
        </p:nvGraphicFramePr>
        <p:xfrm>
          <a:off x="1136576" y="1628800"/>
          <a:ext cx="8136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Oval 3"/>
          <p:cNvSpPr/>
          <p:nvPr/>
        </p:nvSpPr>
        <p:spPr>
          <a:xfrm>
            <a:off x="1136576" y="3068960"/>
            <a:ext cx="8568952" cy="1296144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3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3) </a:t>
            </a:r>
            <a:r>
              <a:rPr lang="fr-CH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Market</a:t>
            </a:r>
            <a:r>
              <a:rPr lang="fr-CH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surveillance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72480" y="1484784"/>
            <a:ext cx="4608511" cy="4536504"/>
          </a:xfrm>
        </p:spPr>
        <p:txBody>
          <a:bodyPr>
            <a:normAutofit fontScale="92500"/>
          </a:bodyPr>
          <a:lstStyle/>
          <a:p>
            <a:r>
              <a:rPr lang="fr-CH" b="1" dirty="0" err="1" smtClean="0"/>
              <a:t>Recent</a:t>
            </a:r>
            <a:r>
              <a:rPr lang="fr-CH" b="1" dirty="0" smtClean="0"/>
              <a:t> </a:t>
            </a:r>
            <a:r>
              <a:rPr lang="fr-CH" b="1" dirty="0" err="1" smtClean="0"/>
              <a:t>deliverables</a:t>
            </a:r>
            <a:r>
              <a:rPr lang="fr-CH" b="1" dirty="0" smtClean="0"/>
              <a:t> </a:t>
            </a:r>
            <a:endParaRPr lang="en-GB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Mapping of regional and global market surveillance networks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Template for exchanging info among MSAs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92" y="1556792"/>
            <a:ext cx="4784335" cy="38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40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3) </a:t>
            </a:r>
            <a:r>
              <a:rPr lang="fr-CH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Market</a:t>
            </a:r>
            <a:r>
              <a:rPr lang="fr-CH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surveillance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72480" y="1484784"/>
            <a:ext cx="9505055" cy="4681066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5-6 September: 14th </a:t>
            </a:r>
            <a:r>
              <a:rPr lang="en-GB" b="1" dirty="0"/>
              <a:t>MARS Group meeting, </a:t>
            </a:r>
            <a:r>
              <a:rPr lang="en-GB" b="1" dirty="0" smtClean="0"/>
              <a:t>Ankara </a:t>
            </a:r>
          </a:p>
          <a:p>
            <a:endParaRPr lang="en-GB" b="1" dirty="0"/>
          </a:p>
          <a:p>
            <a:r>
              <a:rPr lang="fr-CH" b="1" dirty="0" err="1" smtClean="0"/>
              <a:t>Proposed</a:t>
            </a:r>
            <a:r>
              <a:rPr lang="fr-CH" b="1" dirty="0" smtClean="0"/>
              <a:t> topics for discussion:</a:t>
            </a:r>
          </a:p>
          <a:p>
            <a:r>
              <a:rPr lang="en-GB" dirty="0" smtClean="0"/>
              <a:t>- </a:t>
            </a:r>
            <a:r>
              <a:rPr lang="en-GB" dirty="0"/>
              <a:t>risk assessment for MSAs </a:t>
            </a:r>
            <a:br>
              <a:rPr lang="en-GB" dirty="0"/>
            </a:br>
            <a:r>
              <a:rPr lang="en-GB" dirty="0"/>
              <a:t>- </a:t>
            </a:r>
            <a:r>
              <a:rPr lang="en-GB" dirty="0" smtClean="0"/>
              <a:t>prioritisation </a:t>
            </a:r>
            <a:r>
              <a:rPr lang="en-GB" dirty="0"/>
              <a:t>of products </a:t>
            </a:r>
            <a:br>
              <a:rPr lang="en-GB" dirty="0"/>
            </a:br>
            <a:r>
              <a:rPr lang="en-GB" dirty="0" smtClean="0"/>
              <a:t>- </a:t>
            </a:r>
            <a:r>
              <a:rPr lang="en-GB" dirty="0"/>
              <a:t>supply chain and obligation of actors </a:t>
            </a:r>
            <a:br>
              <a:rPr lang="en-GB" dirty="0"/>
            </a:br>
            <a:r>
              <a:rPr lang="en-GB" dirty="0"/>
              <a:t>- </a:t>
            </a:r>
            <a:r>
              <a:rPr lang="en-GB" dirty="0" smtClean="0"/>
              <a:t>cooperation </a:t>
            </a:r>
            <a:r>
              <a:rPr lang="en-GB" dirty="0"/>
              <a:t>with customs </a:t>
            </a:r>
            <a:br>
              <a:rPr lang="en-GB" dirty="0"/>
            </a:br>
            <a:r>
              <a:rPr lang="en-GB" dirty="0"/>
              <a:t>- product safety and fake products. </a:t>
            </a:r>
            <a:endParaRPr lang="fr-CH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91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2760" y="332656"/>
            <a:ext cx="6969224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4000" b="1" dirty="0" smtClean="0">
                <a:solidFill>
                  <a:srgbClr val="FFC000"/>
                </a:solidFill>
              </a:rPr>
              <a:t>WP. 6: </a:t>
            </a:r>
            <a:br>
              <a:rPr lang="en-GB" sz="4000" b="1" dirty="0" smtClean="0">
                <a:solidFill>
                  <a:srgbClr val="FFC000"/>
                </a:solidFill>
              </a:rPr>
            </a:br>
            <a:r>
              <a:rPr lang="en-GB" sz="4000" b="1" dirty="0" smtClean="0">
                <a:solidFill>
                  <a:srgbClr val="FFC000"/>
                </a:solidFill>
              </a:rPr>
              <a:t>Five main areas of work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08379206"/>
              </p:ext>
            </p:extLst>
          </p:nvPr>
        </p:nvGraphicFramePr>
        <p:xfrm>
          <a:off x="1136576" y="1628800"/>
          <a:ext cx="8136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Oval 3"/>
          <p:cNvSpPr/>
          <p:nvPr/>
        </p:nvSpPr>
        <p:spPr>
          <a:xfrm>
            <a:off x="992560" y="3861048"/>
            <a:ext cx="8568952" cy="1296144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8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392826" y="1484784"/>
            <a:ext cx="5922014" cy="4464496"/>
          </a:xfrm>
        </p:spPr>
        <p:txBody>
          <a:bodyPr>
            <a:normAutofit fontScale="25000" lnSpcReduction="20000"/>
          </a:bodyPr>
          <a:lstStyle/>
          <a:p>
            <a:r>
              <a:rPr lang="fr-CH" sz="11200" dirty="0" smtClean="0"/>
              <a:t>RM publication (2012)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CH" sz="8400" dirty="0" err="1" smtClean="0"/>
              <a:t>Introduces</a:t>
            </a:r>
            <a:r>
              <a:rPr lang="fr-CH" sz="8400" dirty="0" smtClean="0"/>
              <a:t> the concept of </a:t>
            </a:r>
            <a:r>
              <a:rPr lang="fr-CH" sz="8400" dirty="0" err="1" smtClean="0"/>
              <a:t>risk</a:t>
            </a:r>
            <a:r>
              <a:rPr lang="fr-CH" sz="8400" dirty="0" smtClean="0"/>
              <a:t> and </a:t>
            </a:r>
            <a:r>
              <a:rPr lang="fr-CH" sz="8400" dirty="0" err="1" smtClean="0"/>
              <a:t>risk</a:t>
            </a:r>
            <a:r>
              <a:rPr lang="fr-CH" sz="8400" dirty="0" smtClean="0"/>
              <a:t> management</a:t>
            </a:r>
          </a:p>
          <a:p>
            <a:pPr marL="457200" indent="-457200">
              <a:buFont typeface="Arial" pitchFamily="34" charset="0"/>
              <a:buChar char="•"/>
            </a:pPr>
            <a:endParaRPr lang="fr-CH" sz="8400" dirty="0"/>
          </a:p>
          <a:p>
            <a:pPr marL="457200" indent="-457200">
              <a:buFont typeface="Arial" pitchFamily="34" charset="0"/>
              <a:buChar char="•"/>
            </a:pPr>
            <a:r>
              <a:rPr lang="fr-CH" sz="8400" dirty="0" err="1" smtClean="0"/>
              <a:t>Adapts</a:t>
            </a:r>
            <a:r>
              <a:rPr lang="fr-CH" sz="8400" dirty="0" smtClean="0"/>
              <a:t> </a:t>
            </a:r>
            <a:r>
              <a:rPr lang="fr-CH" sz="8400" dirty="0" err="1" smtClean="0"/>
              <a:t>complex</a:t>
            </a:r>
            <a:r>
              <a:rPr lang="fr-CH" sz="8400" dirty="0" smtClean="0"/>
              <a:t> RM </a:t>
            </a:r>
            <a:r>
              <a:rPr lang="fr-CH" sz="8400" dirty="0" err="1" smtClean="0"/>
              <a:t>tools</a:t>
            </a:r>
            <a:r>
              <a:rPr lang="fr-CH" sz="8400" dirty="0" smtClean="0"/>
              <a:t> to the </a:t>
            </a:r>
            <a:r>
              <a:rPr lang="fr-CH" sz="8400" dirty="0" err="1" smtClean="0"/>
              <a:t>work</a:t>
            </a:r>
            <a:r>
              <a:rPr lang="fr-CH" sz="8400" dirty="0" smtClean="0"/>
              <a:t> of </a:t>
            </a:r>
            <a:r>
              <a:rPr lang="fr-CH" sz="8400" dirty="0" err="1" smtClean="0"/>
              <a:t>authorities</a:t>
            </a:r>
            <a:endParaRPr lang="fr-CH" sz="8400" dirty="0" smtClean="0"/>
          </a:p>
          <a:p>
            <a:endParaRPr lang="fr-CH" sz="8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fr-CH" sz="8400" dirty="0" err="1" smtClean="0"/>
              <a:t>Based</a:t>
            </a:r>
            <a:r>
              <a:rPr lang="fr-CH" sz="8400" dirty="0" smtClean="0"/>
              <a:t> on international standards &amp; </a:t>
            </a:r>
            <a:r>
              <a:rPr lang="fr-CH" sz="8400" dirty="0" err="1" smtClean="0"/>
              <a:t>related</a:t>
            </a:r>
            <a:r>
              <a:rPr lang="fr-CH" sz="8400" dirty="0" smtClean="0"/>
              <a:t> </a:t>
            </a:r>
            <a:r>
              <a:rPr lang="fr-CH" sz="8400" dirty="0" err="1" smtClean="0"/>
              <a:t>terminology</a:t>
            </a:r>
            <a:r>
              <a:rPr lang="fr-CH" sz="8400" dirty="0" smtClean="0"/>
              <a:t> (</a:t>
            </a:r>
            <a:r>
              <a:rPr lang="fr-CH" sz="8400" dirty="0" err="1" smtClean="0"/>
              <a:t>specifically</a:t>
            </a:r>
            <a:r>
              <a:rPr lang="fr-CH" sz="8400" dirty="0" smtClean="0"/>
              <a:t> ISO 31000)</a:t>
            </a:r>
          </a:p>
          <a:p>
            <a:pPr marL="457200" indent="-457200">
              <a:buFont typeface="Arial" pitchFamily="34" charset="0"/>
              <a:buChar char="•"/>
            </a:pPr>
            <a:endParaRPr lang="fr-CH" sz="8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fr-CH" sz="8400" dirty="0" smtClean="0"/>
              <a:t>How to, hands on </a:t>
            </a:r>
            <a:r>
              <a:rPr lang="fr-CH" sz="8400" dirty="0" err="1" smtClean="0"/>
              <a:t>approach</a:t>
            </a:r>
            <a:r>
              <a:rPr lang="fr-CH" sz="8400" dirty="0" smtClean="0"/>
              <a:t> </a:t>
            </a:r>
            <a:r>
              <a:rPr lang="fr-CH" sz="8400" dirty="0" err="1" smtClean="0"/>
              <a:t>with</a:t>
            </a:r>
            <a:r>
              <a:rPr lang="fr-CH" sz="8400" dirty="0" smtClean="0"/>
              <a:t> </a:t>
            </a:r>
            <a:r>
              <a:rPr lang="fr-CH" sz="8400" dirty="0" err="1" smtClean="0"/>
              <a:t>many</a:t>
            </a:r>
            <a:r>
              <a:rPr lang="fr-CH" sz="8400" dirty="0" smtClean="0"/>
              <a:t> </a:t>
            </a:r>
            <a:r>
              <a:rPr lang="fr-CH" sz="8400" dirty="0" err="1" smtClean="0"/>
              <a:t>examples</a:t>
            </a:r>
            <a:r>
              <a:rPr lang="fr-CH" sz="8400" dirty="0" smtClean="0"/>
              <a:t>, case </a:t>
            </a:r>
            <a:r>
              <a:rPr lang="fr-CH" sz="8400" dirty="0" err="1" smtClean="0"/>
              <a:t>studies</a:t>
            </a:r>
            <a:r>
              <a:rPr lang="fr-CH" sz="8400" dirty="0" smtClean="0"/>
              <a:t>, </a:t>
            </a:r>
            <a:r>
              <a:rPr lang="fr-CH" sz="8400" dirty="0" err="1" smtClean="0"/>
              <a:t>walk</a:t>
            </a:r>
            <a:r>
              <a:rPr lang="fr-CH" sz="8400" dirty="0" smtClean="0"/>
              <a:t> </a:t>
            </a:r>
            <a:r>
              <a:rPr lang="fr-CH" sz="8400" dirty="0" err="1" smtClean="0"/>
              <a:t>through</a:t>
            </a:r>
            <a:r>
              <a:rPr lang="fr-CH" sz="8400" dirty="0" smtClean="0"/>
              <a:t> solutions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97" y="1484784"/>
            <a:ext cx="2886321" cy="423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898056" y="188640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rgbClr val="FFC000"/>
                </a:solidFill>
              </a:rPr>
              <a:t>4) Risk Management in Regulatory Frameworks</a:t>
            </a:r>
          </a:p>
        </p:txBody>
      </p:sp>
    </p:spTree>
    <p:extLst>
      <p:ext uri="{BB962C8B-B14F-4D97-AF65-F5344CB8AC3E}">
        <p14:creationId xmlns:p14="http://schemas.microsoft.com/office/powerpoint/2010/main" val="27570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368824" y="332656"/>
            <a:ext cx="5889104" cy="998984"/>
          </a:xfrm>
        </p:spPr>
        <p:txBody>
          <a:bodyPr>
            <a:noAutofit/>
          </a:bodyPr>
          <a:lstStyle/>
          <a:p>
            <a:pPr eaLnBrk="1" hangingPunct="1"/>
            <a:r>
              <a:rPr lang="en-GB" sz="4000" b="1" dirty="0" smtClean="0">
                <a:solidFill>
                  <a:srgbClr val="FFC000"/>
                </a:solidFill>
              </a:rPr>
              <a:t>4) Risk Management in Regulatory Frameworks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232520" y="1564432"/>
            <a:ext cx="425826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b="1" dirty="0" smtClean="0">
                <a:solidFill>
                  <a:srgbClr val="FF9900"/>
                </a:solidFill>
              </a:rPr>
              <a:t>Recent/forthcoming activities:</a:t>
            </a:r>
            <a:r>
              <a:rPr lang="en-GB" sz="2000" b="1" dirty="0" smtClean="0">
                <a:solidFill>
                  <a:srgbClr val="FFFFFF"/>
                </a:solidFill>
              </a:rPr>
              <a:t>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Field work: In cooperation with UNIDO workshops in Nigeria and in Malawi – in cooperation with ARSO – proposed Namibia and Uganda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Developing tools for cooperation between customs and enforcement authorities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Planning for a physical meeting in late 2016 or early 2017</a:t>
            </a:r>
          </a:p>
        </p:txBody>
      </p:sp>
      <p:pic>
        <p:nvPicPr>
          <p:cNvPr id="4098" name="Picture 2" descr="C:\Users\jachia\AppData\Local\Temp\notes256C9A\txrmghFY5-CU35E1fiTKZx8XGY_feJiVKiH39XlCa9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960" y="2204864"/>
            <a:ext cx="4664968" cy="308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52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2760" y="332656"/>
            <a:ext cx="6969224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4000" b="1" dirty="0" smtClean="0">
                <a:solidFill>
                  <a:srgbClr val="FFC000"/>
                </a:solidFill>
              </a:rPr>
              <a:t>WP. 6: </a:t>
            </a:r>
            <a:br>
              <a:rPr lang="en-GB" sz="4000" b="1" dirty="0" smtClean="0">
                <a:solidFill>
                  <a:srgbClr val="FFC000"/>
                </a:solidFill>
              </a:rPr>
            </a:br>
            <a:r>
              <a:rPr lang="en-GB" sz="4000" b="1" dirty="0" smtClean="0">
                <a:solidFill>
                  <a:srgbClr val="FFC000"/>
                </a:solidFill>
              </a:rPr>
              <a:t>Five main areas of work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7227991"/>
              </p:ext>
            </p:extLst>
          </p:nvPr>
        </p:nvGraphicFramePr>
        <p:xfrm>
          <a:off x="1136576" y="1628800"/>
          <a:ext cx="8136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Oval 3"/>
          <p:cNvSpPr/>
          <p:nvPr/>
        </p:nvSpPr>
        <p:spPr>
          <a:xfrm>
            <a:off x="801688" y="4869160"/>
            <a:ext cx="8568952" cy="1296144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8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4000" b="1" dirty="0" smtClean="0">
                <a:solidFill>
                  <a:srgbClr val="FFC000"/>
                </a:solidFill>
              </a:rPr>
              <a:t>5) Education on Standards-Related issues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90678" y="1772816"/>
            <a:ext cx="938892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b="1" dirty="0" smtClean="0">
                <a:solidFill>
                  <a:srgbClr val="FF9900"/>
                </a:solidFill>
              </a:rPr>
              <a:t>Ongoing work: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endParaRPr lang="en-GB" b="1" dirty="0">
              <a:solidFill>
                <a:srgbClr val="FFFFFF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Promote best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practice/Recommendation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Participation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the work of the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ISO/IEC/ITU/University of Geneva 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r>
              <a:rPr lang="en-GB" b="1" dirty="0" smtClean="0">
                <a:solidFill>
                  <a:srgbClr val="FF9900"/>
                </a:solidFill>
              </a:rPr>
              <a:t>Recent achievements: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participated in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events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organized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by: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U-Penn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 in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Philadelphia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League of European Research Universities (LERU) in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Milan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University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Geneva – CERG programme </a:t>
            </a:r>
            <a:endParaRPr lang="fr-CH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eaLnBrk="1" hangingPunct="1"/>
            <a:endParaRPr lang="en-GB" b="1" dirty="0" smtClean="0">
              <a:solidFill>
                <a:srgbClr val="FFC000"/>
              </a:solidFill>
            </a:endParaRPr>
          </a:p>
          <a:p>
            <a:pPr marL="0" indent="0" eaLnBrk="1" hangingPunct="1"/>
            <a:r>
              <a:rPr lang="en-GB" b="1" dirty="0" smtClean="0">
                <a:solidFill>
                  <a:srgbClr val="FF9900"/>
                </a:solidFill>
              </a:rPr>
              <a:t>Future plans: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an online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resource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for standards and standards-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related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issues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36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fr-CH" sz="4000" b="1" dirty="0" smtClean="0">
                <a:solidFill>
                  <a:srgbClr val="FFC000"/>
                </a:solidFill>
              </a:rPr>
              <a:t>FORTHCOMING ACTIVITIES </a:t>
            </a:r>
            <a:endParaRPr lang="en-GB" sz="4000" b="1" dirty="0" smtClean="0">
              <a:solidFill>
                <a:srgbClr val="FFC000"/>
              </a:solidFill>
            </a:endParaRP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0" y="1628800"/>
            <a:ext cx="938892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CH" b="1" dirty="0" smtClean="0">
                <a:solidFill>
                  <a:srgbClr val="FF9900"/>
                </a:solidFill>
              </a:rPr>
              <a:t>30 </a:t>
            </a:r>
            <a:r>
              <a:rPr lang="fr-CH" b="1" dirty="0" err="1" smtClean="0">
                <a:solidFill>
                  <a:srgbClr val="FF9900"/>
                </a:solidFill>
              </a:rPr>
              <a:t>November</a:t>
            </a:r>
            <a:r>
              <a:rPr lang="fr-CH" b="1" dirty="0" smtClean="0">
                <a:solidFill>
                  <a:srgbClr val="FF9900"/>
                </a:solidFill>
              </a:rPr>
              <a:t> 2016 – 2 </a:t>
            </a:r>
            <a:r>
              <a:rPr lang="fr-CH" b="1" dirty="0" err="1" smtClean="0">
                <a:solidFill>
                  <a:srgbClr val="FF9900"/>
                </a:solidFill>
              </a:rPr>
              <a:t>December</a:t>
            </a:r>
            <a:r>
              <a:rPr lang="fr-CH" b="1" dirty="0" smtClean="0">
                <a:solidFill>
                  <a:srgbClr val="FF9900"/>
                </a:solidFill>
              </a:rPr>
              <a:t> 2016 </a:t>
            </a:r>
            <a:endParaRPr lang="en-GB" b="1" dirty="0">
              <a:solidFill>
                <a:srgbClr val="FFFFFF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Annual session of WP. 6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Revision of Recommendations F &amp; G on conformity assessment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Possibly event on CA organized in cooperation with the World Standards Cooperation Forum </a:t>
            </a:r>
          </a:p>
          <a:p>
            <a:pPr marL="0" indent="0" eaLnBrk="1" hangingPunct="1"/>
            <a:r>
              <a:rPr lang="fr-CH" b="1" dirty="0" smtClean="0">
                <a:solidFill>
                  <a:srgbClr val="FF9900"/>
                </a:solidFill>
              </a:rPr>
              <a:t>5-6 </a:t>
            </a:r>
            <a:r>
              <a:rPr lang="fr-CH" b="1" dirty="0" err="1" smtClean="0">
                <a:solidFill>
                  <a:srgbClr val="FF9900"/>
                </a:solidFill>
              </a:rPr>
              <a:t>September</a:t>
            </a:r>
            <a:r>
              <a:rPr lang="fr-CH" b="1" dirty="0" smtClean="0">
                <a:solidFill>
                  <a:srgbClr val="FF9900"/>
                </a:solidFill>
              </a:rPr>
              <a:t> 2016 </a:t>
            </a:r>
            <a:endParaRPr lang="en-GB" b="1" dirty="0" smtClean="0">
              <a:solidFill>
                <a:srgbClr val="FF9900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MARS annual meeting hosted by Turkey  </a:t>
            </a:r>
          </a:p>
          <a:p>
            <a:pPr marL="0" indent="0" eaLnBrk="1" hangingPunct="1"/>
            <a:r>
              <a:rPr lang="fr-CH" b="1" dirty="0" err="1" smtClean="0">
                <a:solidFill>
                  <a:srgbClr val="FF9900"/>
                </a:solidFill>
              </a:rPr>
              <a:t>Technical</a:t>
            </a:r>
            <a:r>
              <a:rPr lang="fr-CH" b="1" dirty="0" smtClean="0">
                <a:solidFill>
                  <a:srgbClr val="FF9900"/>
                </a:solidFill>
              </a:rPr>
              <a:t> </a:t>
            </a:r>
            <a:r>
              <a:rPr lang="fr-CH" b="1" dirty="0" err="1" smtClean="0">
                <a:solidFill>
                  <a:srgbClr val="FF9900"/>
                </a:solidFill>
              </a:rPr>
              <a:t>cooperation</a:t>
            </a:r>
            <a:r>
              <a:rPr lang="fr-CH" b="1" dirty="0" smtClean="0">
                <a:solidFill>
                  <a:srgbClr val="FF9900"/>
                </a:solidFill>
              </a:rPr>
              <a:t> </a:t>
            </a:r>
            <a:r>
              <a:rPr lang="fr-CH" b="1" dirty="0" err="1" smtClean="0">
                <a:solidFill>
                  <a:srgbClr val="FF9900"/>
                </a:solidFill>
              </a:rPr>
              <a:t>activities</a:t>
            </a:r>
            <a:r>
              <a:rPr lang="fr-CH" b="1" dirty="0" smtClean="0">
                <a:solidFill>
                  <a:srgbClr val="FF9900"/>
                </a:solidFill>
              </a:rPr>
              <a:t> </a:t>
            </a:r>
            <a:endParaRPr lang="en-GB" b="1" dirty="0" smtClean="0">
              <a:solidFill>
                <a:srgbClr val="FF9900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cooperation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the EU TBT ACP Project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field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implementation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the GRM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methodology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«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Risk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management in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regulatory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frameworks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the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sector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fisheries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 to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held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Namibia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and Ouganda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Kyrgyzstan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fr-CH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(EXCOM </a:t>
            </a:r>
            <a:r>
              <a:rPr lang="fr-CH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approved</a:t>
            </a:r>
            <a:r>
              <a:rPr lang="fr-CH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 </a:t>
            </a:r>
            <a:r>
              <a:rPr lang="fr-CH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June</a:t>
            </a:r>
            <a:r>
              <a:rPr lang="fr-CH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20),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training materials will be custom-designed and delivered to trade support institutions, traders &amp; government officials in matters related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 risk management in regulatory systems, conformity assessment and market surveillance;</a:t>
            </a:r>
            <a:endParaRPr lang="en-GB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4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Questions ?</a:t>
            </a:r>
            <a:endParaRPr lang="en-GB" sz="36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04528" y="1772816"/>
            <a:ext cx="8496300" cy="4032994"/>
          </a:xfrm>
        </p:spPr>
        <p:txBody>
          <a:bodyPr>
            <a:normAutofit/>
          </a:bodyPr>
          <a:lstStyle/>
          <a:p>
            <a:pPr algn="ctr"/>
            <a:endParaRPr lang="fr-CH" dirty="0" smtClean="0"/>
          </a:p>
          <a:p>
            <a:pPr algn="ctr"/>
            <a:endParaRPr lang="fr-CH" dirty="0"/>
          </a:p>
          <a:p>
            <a:pPr algn="ctr"/>
            <a:endParaRPr lang="fr-CH" dirty="0" smtClean="0"/>
          </a:p>
          <a:p>
            <a:pPr algn="ctr"/>
            <a:r>
              <a:rPr lang="fr-CH" sz="3600" dirty="0" err="1" smtClean="0"/>
              <a:t>Thank</a:t>
            </a:r>
            <a:r>
              <a:rPr lang="fr-CH" sz="3600" dirty="0" smtClean="0"/>
              <a:t> </a:t>
            </a:r>
            <a:r>
              <a:rPr lang="fr-CH" sz="3600" dirty="0" err="1" smtClean="0"/>
              <a:t>you</a:t>
            </a:r>
            <a:r>
              <a:rPr lang="fr-CH" sz="3600" dirty="0" smtClean="0"/>
              <a:t>! </a:t>
            </a:r>
          </a:p>
          <a:p>
            <a:pPr marL="457200" indent="-457200">
              <a:buFontTx/>
              <a:buChar char="-"/>
            </a:pP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66473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6856" y="404664"/>
            <a:ext cx="6120680" cy="1143000"/>
          </a:xfrm>
        </p:spPr>
        <p:txBody>
          <a:bodyPr>
            <a:noAutofit/>
          </a:bodyPr>
          <a:lstStyle/>
          <a:p>
            <a:r>
              <a:rPr lang="fr-CH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</a:t>
            </a:r>
            <a:r>
              <a:rPr lang="fr-CH" sz="3600" b="1" dirty="0" err="1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fr-CH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3600" b="1" dirty="0" err="1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  <a:r>
              <a:rPr lang="fr-CH" sz="3600" b="1" dirty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fr-CH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fr-CH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CH" sz="3600" b="1" dirty="0" smtClean="0">
                <a:solidFill>
                  <a:srgbClr val="FF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UNECE WP.6</a:t>
            </a:r>
            <a:endParaRPr lang="en-US" sz="3600" b="1" dirty="0">
              <a:solidFill>
                <a:srgbClr val="FF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2712" y="1412776"/>
            <a:ext cx="9243477" cy="282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4963" indent="-334963"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1pPr>
            <a:lvl2pPr marL="37931725" indent="-37474525"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2pPr>
            <a:lvl3pPr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3pPr>
            <a:lvl4pPr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4pPr>
            <a:lvl5pPr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5pPr>
            <a:lvl6pPr marL="4572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6pPr>
            <a:lvl7pPr marL="9144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7pPr>
            <a:lvl8pPr marL="13716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8pPr>
            <a:lvl9pPr marL="182880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tabLst>
                <a:tab pos="334963" algn="l"/>
                <a:tab pos="1249363" algn="l"/>
                <a:tab pos="2163763" algn="l"/>
                <a:tab pos="3078163" algn="l"/>
                <a:tab pos="3992563" algn="l"/>
                <a:tab pos="4906963" algn="l"/>
                <a:tab pos="5821363" algn="l"/>
                <a:tab pos="6735763" algn="l"/>
                <a:tab pos="7650163" algn="l"/>
                <a:tab pos="8564563" algn="l"/>
                <a:tab pos="9478963" algn="l"/>
                <a:tab pos="103933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cs typeface="Lucida Sans Unicode" pitchFamily="34" charset="0"/>
              </a:defRPr>
            </a:lvl9pPr>
          </a:lstStyle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What we are:</a:t>
            </a:r>
            <a:r>
              <a:rPr lang="en-GB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Intergovernmental body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Participation by: authorities, regional &amp; int’l org, standards-setting bodies, business, certification bodies, test houses, civil society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From all UN Member States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1970 – </a:t>
            </a: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2016:  46+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years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GB" b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Our mandate: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Standardization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Technical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regulations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Conformity assessment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Accreditation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Metrology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Market surveillance </a:t>
            </a:r>
            <a:r>
              <a:rPr lang="en-GB" dirty="0" smtClean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Risk Management </a:t>
            </a:r>
            <a:r>
              <a:rPr lang="en-GB" dirty="0" smtClean="0">
                <a:solidFill>
                  <a:prstClr val="black"/>
                </a:solidFill>
                <a:latin typeface="Wingdings" pitchFamily="2" charset="2"/>
                <a:cs typeface="Arial" pitchFamily="34" charset="0"/>
              </a:rPr>
              <a:t>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Education x standards</a:t>
            </a:r>
          </a:p>
          <a:p>
            <a:pPr fontAlgn="base">
              <a:spcBef>
                <a:spcPct val="0"/>
              </a:spcBef>
              <a:spcAft>
                <a:spcPts val="750"/>
              </a:spcAft>
              <a:buFont typeface="Wingdings" pitchFamily="2" charset="2"/>
              <a:buNone/>
            </a:pPr>
            <a:r>
              <a:rPr lang="en-GB" b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Our activities</a:t>
            </a:r>
            <a:r>
              <a:rPr lang="en-GB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 and share info &amp; best practice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Capacity-building (trainings and awareness-raising events)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maintain a set of recommendations </a:t>
            </a:r>
          </a:p>
          <a:p>
            <a:pPr fontAlgn="base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Implement </a:t>
            </a:r>
            <a:r>
              <a:rPr lang="en-GB" sz="22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set of initiatives on specific industrial sectors </a:t>
            </a:r>
          </a:p>
        </p:txBody>
      </p:sp>
    </p:spTree>
    <p:extLst>
      <p:ext uri="{BB962C8B-B14F-4D97-AF65-F5344CB8AC3E}">
        <p14:creationId xmlns:p14="http://schemas.microsoft.com/office/powerpoint/2010/main" val="345372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2760" y="404664"/>
            <a:ext cx="6969224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4000" b="1" dirty="0" smtClean="0">
                <a:solidFill>
                  <a:srgbClr val="FFC000"/>
                </a:solidFill>
              </a:rPr>
              <a:t>WP. 6: </a:t>
            </a:r>
            <a:br>
              <a:rPr lang="en-GB" sz="4000" b="1" dirty="0" smtClean="0">
                <a:solidFill>
                  <a:srgbClr val="FFC000"/>
                </a:solidFill>
              </a:rPr>
            </a:br>
            <a:r>
              <a:rPr lang="en-GB" sz="4000" b="1" dirty="0" smtClean="0">
                <a:solidFill>
                  <a:srgbClr val="FFC000"/>
                </a:solidFill>
              </a:rPr>
              <a:t>Five main areas of work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40766749"/>
              </p:ext>
            </p:extLst>
          </p:nvPr>
        </p:nvGraphicFramePr>
        <p:xfrm>
          <a:off x="1136576" y="1628800"/>
          <a:ext cx="8136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Oval 2"/>
          <p:cNvSpPr/>
          <p:nvPr/>
        </p:nvSpPr>
        <p:spPr>
          <a:xfrm>
            <a:off x="1064568" y="1340768"/>
            <a:ext cx="8568952" cy="1296144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3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4000" b="1" dirty="0" smtClean="0">
                <a:solidFill>
                  <a:srgbClr val="FFC000"/>
                </a:solidFill>
              </a:rPr>
              <a:t>1) Advocacy 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90426" y="1805980"/>
            <a:ext cx="440213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eaLnBrk="1" hangingPunct="1"/>
            <a:r>
              <a:rPr lang="en-GB" b="1" dirty="0">
                <a:solidFill>
                  <a:srgbClr val="FF9900"/>
                </a:solidFill>
              </a:rPr>
              <a:t>Ongoing work: </a:t>
            </a:r>
          </a:p>
          <a:p>
            <a:pPr marL="0" indent="0" eaLnBrk="1" hangingPunct="1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Promote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 of standards in regulatory and policy work as well as by the United Nations system</a:t>
            </a:r>
          </a:p>
          <a:p>
            <a:pPr marL="0" indent="0" eaLnBrk="1" hangingPunct="1"/>
            <a:endParaRPr lang="en-GB" b="1" dirty="0" smtClean="0">
              <a:solidFill>
                <a:srgbClr val="FF9900"/>
              </a:solidFill>
            </a:endParaRPr>
          </a:p>
          <a:p>
            <a:pPr marL="0" indent="0" eaLnBrk="1" hangingPunct="1"/>
            <a:r>
              <a:rPr lang="en-GB" b="1" dirty="0" smtClean="0">
                <a:solidFill>
                  <a:srgbClr val="FF9900"/>
                </a:solidFill>
              </a:rPr>
              <a:t>Achievements in 2015: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December 2015 – WSC workshop on conformity assessment (co-organized by UNECE, ISO, IEC and ITU)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November 2015 – UNECE – ISO – IEC Workshop on «Using and referencing international standards to support public policy»</a:t>
            </a:r>
          </a:p>
          <a:p>
            <a:pPr marL="0" indent="0" eaLnBrk="1" hangingPunct="1"/>
            <a:endParaRPr lang="fr-CH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704" y="1628800"/>
            <a:ext cx="5078327" cy="461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57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368824" y="548680"/>
            <a:ext cx="5889104" cy="998984"/>
          </a:xfrm>
        </p:spPr>
        <p:txBody>
          <a:bodyPr>
            <a:noAutofit/>
          </a:bodyPr>
          <a:lstStyle/>
          <a:p>
            <a:pPr eaLnBrk="1" hangingPunct="1"/>
            <a:r>
              <a:rPr lang="en-GB" sz="4000" b="1" dirty="0">
                <a:solidFill>
                  <a:srgbClr val="FFC000"/>
                </a:solidFill>
              </a:rPr>
              <a:t>3</a:t>
            </a:r>
            <a:r>
              <a:rPr lang="en-GB" sz="4000" b="1" dirty="0" smtClean="0">
                <a:solidFill>
                  <a:srgbClr val="FFC000"/>
                </a:solidFill>
              </a:rPr>
              <a:t>) Advocacy (cont. ) 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5224" y="1700808"/>
            <a:ext cx="930542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4000" b="1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Recent activities</a:t>
            </a:r>
            <a:r>
              <a:rPr lang="en-GB" b="1" dirty="0" smtClean="0">
                <a:solidFill>
                  <a:srgbClr val="FF9900"/>
                </a:solidFill>
              </a:rPr>
              <a:t>: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16" y="4207646"/>
            <a:ext cx="7113240" cy="250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2736" y="2328910"/>
            <a:ext cx="9001000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UNECE </a:t>
            </a:r>
            <a:r>
              <a:rPr lang="en-GB" sz="2800" dirty="0" smtClean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&amp; UN/HABITAT co-conveners </a:t>
            </a:r>
            <a:r>
              <a:rPr lang="en-GB" sz="2800" dirty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a task force u</a:t>
            </a:r>
            <a:r>
              <a:rPr lang="en-GB" sz="2800" dirty="0" smtClean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nder </a:t>
            </a:r>
            <a:r>
              <a:rPr lang="en-GB" sz="2800" dirty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ISO TC 292 on «Security and resilience»</a:t>
            </a:r>
          </a:p>
          <a:p>
            <a:pPr marL="914400" lvl="1" indent="-4572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dirty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 assess needs for standards in the implementation of the </a:t>
            </a:r>
            <a:r>
              <a:rPr lang="en-GB" sz="2800" dirty="0" smtClean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Sendai </a:t>
            </a:r>
            <a:r>
              <a:rPr lang="en-GB" sz="2800" dirty="0">
                <a:solidFill>
                  <a:srgbClr val="F79646">
                    <a:lumMod val="5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framework </a:t>
            </a:r>
          </a:p>
        </p:txBody>
      </p:sp>
    </p:spTree>
    <p:extLst>
      <p:ext uri="{BB962C8B-B14F-4D97-AF65-F5344CB8AC3E}">
        <p14:creationId xmlns:p14="http://schemas.microsoft.com/office/powerpoint/2010/main" val="104372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20752" y="332656"/>
            <a:ext cx="7185248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GB" sz="4000" b="1" dirty="0" smtClean="0">
                <a:solidFill>
                  <a:srgbClr val="FFC000"/>
                </a:solidFill>
              </a:rPr>
              <a:t>1) Advocacy (cont.)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90822" y="1556792"/>
            <a:ext cx="382607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endParaRPr lang="fr-CH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7385" y="1772816"/>
            <a:ext cx="476207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lvl="0" indent="-3365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UNECE WP. 6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secretariat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undertaking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research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international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regulatory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cooperation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UNECE (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under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umbrella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of an OECD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project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</a:pP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fr-CH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36550" lvl="0" indent="-3365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WP. 6 at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its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last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annual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session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discussed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how 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standards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contribute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SDGs</a:t>
            </a:r>
            <a:endParaRPr lang="fr-CH" sz="2000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36550" lvl="0" indent="-3365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</a:pPr>
            <a:endParaRPr lang="fr-CH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36550" lvl="0" indent="-33655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</a:pP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Discussion on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gender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mainstreaming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standardization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at the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next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session </a:t>
            </a:r>
            <a:endParaRPr lang="en-GB" sz="2000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38" y="1772816"/>
            <a:ext cx="394830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68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2760" y="332656"/>
            <a:ext cx="6969224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GB" sz="4000" b="1" dirty="0" smtClean="0">
                <a:solidFill>
                  <a:srgbClr val="FFC000"/>
                </a:solidFill>
              </a:rPr>
              <a:t>WP. 6: </a:t>
            </a:r>
            <a:br>
              <a:rPr lang="en-GB" sz="4000" b="1" dirty="0" smtClean="0">
                <a:solidFill>
                  <a:srgbClr val="FFC000"/>
                </a:solidFill>
              </a:rPr>
            </a:br>
            <a:r>
              <a:rPr lang="en-GB" sz="4000" b="1" dirty="0" smtClean="0">
                <a:solidFill>
                  <a:srgbClr val="FFC000"/>
                </a:solidFill>
              </a:rPr>
              <a:t>Five main areas of work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66261324"/>
              </p:ext>
            </p:extLst>
          </p:nvPr>
        </p:nvGraphicFramePr>
        <p:xfrm>
          <a:off x="1136576" y="1628800"/>
          <a:ext cx="813690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/>
          <p:cNvSpPr/>
          <p:nvPr/>
        </p:nvSpPr>
        <p:spPr>
          <a:xfrm>
            <a:off x="920552" y="2204864"/>
            <a:ext cx="8568952" cy="1296144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46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sz="3600" b="1" dirty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fr-CH" sz="36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Regulatory</a:t>
            </a:r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6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cooperation</a:t>
            </a:r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6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Planned</a:t>
            </a:r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36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recent</a:t>
            </a:r>
            <a:r>
              <a:rPr lang="fr-CH" sz="3600" b="1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3600" b="1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activities</a:t>
            </a:r>
            <a:endParaRPr lang="en-GB" sz="3600" b="1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8504" y="1772816"/>
            <a:ext cx="4752528" cy="468052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fr-CH" sz="3800" b="1" dirty="0" smtClean="0"/>
              <a:t>WTO/TBT </a:t>
            </a:r>
            <a:r>
              <a:rPr lang="fr-CH" sz="3800" b="1" dirty="0"/>
              <a:t>sessions, </a:t>
            </a:r>
            <a:r>
              <a:rPr lang="fr-CH" sz="3800" b="1" dirty="0" smtClean="0"/>
              <a:t>Geneva (</a:t>
            </a:r>
            <a:r>
              <a:rPr lang="fr-CH" sz="3800" b="1" dirty="0" err="1" smtClean="0"/>
              <a:t>November</a:t>
            </a:r>
            <a:r>
              <a:rPr lang="fr-CH" sz="3800" b="1" dirty="0" smtClean="0"/>
              <a:t>/March/</a:t>
            </a:r>
            <a:r>
              <a:rPr lang="fr-CH" sz="3800" b="1" dirty="0" err="1" smtClean="0"/>
              <a:t>June</a:t>
            </a:r>
            <a:r>
              <a:rPr lang="fr-CH" sz="3800" b="1" dirty="0" smtClean="0"/>
              <a:t>)</a:t>
            </a:r>
          </a:p>
          <a:p>
            <a:pPr lvl="1"/>
            <a:r>
              <a:rPr lang="fr-CH" sz="3800" dirty="0" err="1" smtClean="0"/>
              <a:t>Participate</a:t>
            </a:r>
            <a:r>
              <a:rPr lang="fr-CH" sz="3800" dirty="0" smtClean="0"/>
              <a:t> </a:t>
            </a:r>
            <a:r>
              <a:rPr lang="fr-CH" sz="3800" dirty="0" err="1" smtClean="0"/>
              <a:t>actively</a:t>
            </a:r>
            <a:r>
              <a:rPr lang="fr-CH" sz="3800" dirty="0" smtClean="0"/>
              <a:t> in meetings of the WTO TBT </a:t>
            </a:r>
            <a:r>
              <a:rPr lang="fr-CH" sz="3800" dirty="0" err="1" smtClean="0"/>
              <a:t>Committee</a:t>
            </a:r>
            <a:endParaRPr lang="fr-CH" sz="3800" dirty="0" smtClean="0"/>
          </a:p>
          <a:p>
            <a:pPr marL="457200" lvl="1" indent="0">
              <a:buNone/>
            </a:pPr>
            <a:endParaRPr lang="en-GB" sz="3800" b="1" dirty="0"/>
          </a:p>
          <a:p>
            <a:pPr indent="-285750"/>
            <a:r>
              <a:rPr lang="fr-CH" sz="3800" b="1" dirty="0" smtClean="0"/>
              <a:t>E15 Taskforce (ICTSD &amp; WEF): </a:t>
            </a:r>
            <a:r>
              <a:rPr lang="en-GB" sz="3800" b="1" dirty="0"/>
              <a:t>Strengthening the global trade &amp;</a:t>
            </a:r>
            <a:r>
              <a:rPr lang="en-GB" sz="3800" b="1" dirty="0" smtClean="0"/>
              <a:t> </a:t>
            </a:r>
            <a:r>
              <a:rPr lang="en-GB" sz="3800" b="1" dirty="0"/>
              <a:t>investment </a:t>
            </a:r>
            <a:r>
              <a:rPr lang="en-GB" sz="3800" b="1" dirty="0" smtClean="0"/>
              <a:t>system (Task force on Regulatory Coherence) </a:t>
            </a:r>
          </a:p>
          <a:p>
            <a:pPr indent="-285750"/>
            <a:r>
              <a:rPr lang="en-GB" sz="3800" b="1" dirty="0" smtClean="0">
                <a:hlinkClick r:id="rId2"/>
              </a:rPr>
              <a:t>http</a:t>
            </a:r>
            <a:r>
              <a:rPr lang="en-GB" sz="3800" b="1" dirty="0">
                <a:hlinkClick r:id="rId2"/>
              </a:rPr>
              <a:t>://</a:t>
            </a:r>
            <a:r>
              <a:rPr lang="en-GB" sz="3800" b="1" dirty="0" smtClean="0">
                <a:hlinkClick r:id="rId2"/>
              </a:rPr>
              <a:t>e15initiative.org/themes/regulatory-coherence</a:t>
            </a:r>
            <a:endParaRPr lang="en-GB" sz="3800" b="1" dirty="0" smtClean="0"/>
          </a:p>
          <a:p>
            <a:pPr indent="-285750"/>
            <a:r>
              <a:rPr lang="fr-CH" sz="3800" b="1" dirty="0" err="1" smtClean="0"/>
              <a:t>Think</a:t>
            </a:r>
            <a:r>
              <a:rPr lang="fr-CH" sz="3800" b="1" dirty="0" smtClean="0"/>
              <a:t> </a:t>
            </a:r>
            <a:r>
              <a:rPr lang="fr-CH" sz="3800" b="1" dirty="0" err="1"/>
              <a:t>p</a:t>
            </a:r>
            <a:r>
              <a:rPr lang="fr-CH" sz="3800" b="1" dirty="0" err="1" smtClean="0"/>
              <a:t>iece</a:t>
            </a:r>
            <a:r>
              <a:rPr lang="fr-CH" sz="3800" b="1" dirty="0" smtClean="0"/>
              <a:t> </a:t>
            </a:r>
            <a:r>
              <a:rPr lang="fr-CH" sz="3800" b="1" dirty="0" err="1" smtClean="0"/>
              <a:t>published</a:t>
            </a:r>
            <a:r>
              <a:rPr lang="fr-CH" sz="3800" b="1" dirty="0" smtClean="0"/>
              <a:t> </a:t>
            </a:r>
            <a:endParaRPr lang="fr-CH" sz="3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048" y="1556792"/>
            <a:ext cx="3977199" cy="383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597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4000" b="1" dirty="0" smtClean="0">
                <a:solidFill>
                  <a:srgbClr val="FFC000"/>
                </a:solidFill>
              </a:rPr>
              <a:t>2) Regulatory cooperation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167754" y="1577008"/>
            <a:ext cx="354000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pitchFamily="34" charset="0"/>
              <a:tabLst>
                <a:tab pos="906463" algn="l"/>
                <a:tab pos="1820863" algn="l"/>
                <a:tab pos="2735263" algn="l"/>
                <a:tab pos="3649663" algn="l"/>
                <a:tab pos="4564063" algn="l"/>
                <a:tab pos="5478463" algn="l"/>
                <a:tab pos="6392863" algn="l"/>
                <a:tab pos="7307263" algn="l"/>
                <a:tab pos="8221663" algn="l"/>
                <a:tab pos="9136063" algn="l"/>
                <a:tab pos="10050463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b="1" dirty="0" smtClean="0">
                <a:solidFill>
                  <a:srgbClr val="FF9900"/>
                </a:solidFill>
              </a:rPr>
              <a:t>Ongoing work: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endParaRPr lang="en-GB" b="1" dirty="0">
              <a:solidFill>
                <a:srgbClr val="FFFFFF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Promote and participate in regulatory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cooperation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efforts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regionally and internationally (WTO/OECD/EASC/ARSO)</a:t>
            </a:r>
          </a:p>
          <a:p>
            <a:pPr marL="0" indent="0" eaLnBrk="1" hangingPunct="1"/>
            <a:endParaRPr lang="en-US" dirty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Develop/implement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common regulatory framework in specific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sectors: </a:t>
            </a:r>
          </a:p>
          <a:p>
            <a:pPr lvl="1" eaLnBrk="1" hangingPunct="1">
              <a:buFont typeface="Verdana" panose="020B0604030504040204" pitchFamily="34" charset="0"/>
              <a:buChar char="−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Telecommunications</a:t>
            </a:r>
          </a:p>
          <a:p>
            <a:pPr lvl="1" eaLnBrk="1" hangingPunct="1">
              <a:buFont typeface="Verdana" panose="020B0604030504040204" pitchFamily="34" charset="0"/>
              <a:buChar char="−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Earth-moving equipment</a:t>
            </a:r>
          </a:p>
          <a:p>
            <a:pPr lvl="1" eaLnBrk="1" hangingPunct="1">
              <a:buFont typeface="Verdana" panose="020B0604030504040204" pitchFamily="34" charset="0"/>
              <a:buChar char="−"/>
            </a:pP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ExEquipment</a:t>
            </a:r>
            <a:endParaRPr lang="en-US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Verdana" panose="020B0604030504040204" pitchFamily="34" charset="0"/>
              <a:buChar char="−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Pipelines safety </a:t>
            </a:r>
          </a:p>
        </p:txBody>
      </p:sp>
      <p:pic>
        <p:nvPicPr>
          <p:cNvPr id="4098" name="Picture 2" descr="C:\Users\jachia\for transferring on Network\Nairobi\Nairob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865" y="1556792"/>
            <a:ext cx="6072145" cy="42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76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12370</TotalTime>
  <Words>1065</Words>
  <Application>Microsoft Office PowerPoint</Application>
  <PresentationFormat>A4 Paper (210x297 mm)</PresentationFormat>
  <Paragraphs>174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 Working Party on Regulatory Cooperation and Standardization Policies   Tauno Kangur UNECE Secretariat  49nd EASC Meeting  27-28 June 2016, Baku     </vt:lpstr>
      <vt:lpstr>How do we work at  UNECE WP.6</vt:lpstr>
      <vt:lpstr>WP. 6:  Five main areas of work</vt:lpstr>
      <vt:lpstr>1) Advocacy </vt:lpstr>
      <vt:lpstr>3) Advocacy (cont. ) </vt:lpstr>
      <vt:lpstr>1) Advocacy (cont.)</vt:lpstr>
      <vt:lpstr>WP. 6:  Five main areas of work</vt:lpstr>
      <vt:lpstr>2)Regulatory cooperation Planned/recent activities</vt:lpstr>
      <vt:lpstr>2) Regulatory cooperation</vt:lpstr>
      <vt:lpstr>WP. 6:  Five main areas of work</vt:lpstr>
      <vt:lpstr>3) Market surveillance</vt:lpstr>
      <vt:lpstr>3) Market surveillance</vt:lpstr>
      <vt:lpstr>WP. 6:  Five main areas of work</vt:lpstr>
      <vt:lpstr>PowerPoint Presentation</vt:lpstr>
      <vt:lpstr>4) Risk Management in Regulatory Frameworks</vt:lpstr>
      <vt:lpstr>WP. 6:  Five main areas of work</vt:lpstr>
      <vt:lpstr>5) Education on Standards-Related issues</vt:lpstr>
      <vt:lpstr>FORTHCOMING ACTIVITIES </vt:lpstr>
      <vt:lpstr>  Questions ?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Kangur</cp:lastModifiedBy>
  <cp:revision>175</cp:revision>
  <cp:lastPrinted>2015-06-23T08:08:08Z</cp:lastPrinted>
  <dcterms:created xsi:type="dcterms:W3CDTF">2012-05-22T12:09:49Z</dcterms:created>
  <dcterms:modified xsi:type="dcterms:W3CDTF">2016-06-24T08:25:24Z</dcterms:modified>
</cp:coreProperties>
</file>